
<file path=[Content_Types].xml><?xml version="1.0" encoding="utf-8"?>
<Types xmlns="http://schemas.openxmlformats.org/package/2006/content-types">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ags/tag29.xml" ContentType="application/vnd.openxmlformats-officedocument.presentationml.tags+xml"/>
  <Override PartName="/ppt/tags/tag38.xml" ContentType="application/vnd.openxmlformats-officedocument.presentationml.tags+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tags/tag16.xml" ContentType="application/vnd.openxmlformats-officedocument.presentationml.tags+xml"/>
  <Override PartName="/ppt/tags/tag18.xml" ContentType="application/vnd.openxmlformats-officedocument.presentationml.tags+xml"/>
  <Override PartName="/ppt/tags/tag27.xml" ContentType="application/vnd.openxmlformats-officedocument.presentationml.tags+xml"/>
  <Override PartName="/ppt/tags/tag36.xml" ContentType="application/vnd.openxmlformats-officedocument.presentationml.tags+xml"/>
  <Override PartName="/ppt/notesSlides/notesSlide9.xml" ContentType="application/vnd.openxmlformats-officedocument.presentationml.notesSlide+xml"/>
  <Override PartName="/ppt/tags/tag14.xml" ContentType="application/vnd.openxmlformats-officedocument.presentationml.tags+xml"/>
  <Override PartName="/ppt/tags/tag25.xml" ContentType="application/vnd.openxmlformats-officedocument.presentationml.tags+xml"/>
  <Override PartName="/ppt/tags/tag34.xml" ContentType="application/vnd.openxmlformats-officedocument.presentationml.tags+xml"/>
  <Override PartName="/ppt/tags/tag43.xml" ContentType="application/vnd.openxmlformats-officedocument.presentationml.tags+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tags/tag12.xml" ContentType="application/vnd.openxmlformats-officedocument.presentationml.tags+xml"/>
  <Override PartName="/ppt/tags/tag23.xml" ContentType="application/vnd.openxmlformats-officedocument.presentationml.tags+xml"/>
  <Override PartName="/ppt/tags/tag32.xml" ContentType="application/vnd.openxmlformats-officedocument.presentationml.tags+xml"/>
  <Override PartName="/ppt/tags/tag41.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Default Extension="bin" ContentType="application/vnd.openxmlformats-officedocument.oleObject"/>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tags/tag5.xml" ContentType="application/vnd.openxmlformats-officedocument.presentationml.tags+xml"/>
  <Override PartName="/ppt/slides/slide1.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diagrams/quickStyle1.xml" ContentType="application/vnd.openxmlformats-officedocument.drawingml.diagramStyle+xml"/>
  <Override PartName="/ppt/tags/tag3.xml" ContentType="application/vnd.openxmlformats-officedocument.presentationml.tags+xml"/>
  <Override PartName="/ppt/tags/tag39.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tags/tag15.xml" ContentType="application/vnd.openxmlformats-officedocument.presentationml.tags+xml"/>
  <Override PartName="/ppt/tags/tag24.xml" ContentType="application/vnd.openxmlformats-officedocument.presentationml.tags+xml"/>
  <Override PartName="/ppt/tags/tag33.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tags/tag6.xml" ContentType="application/vnd.openxmlformats-officedocument.presentationml.tag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6"/>
  </p:notesMasterIdLst>
  <p:handoutMasterIdLst>
    <p:handoutMasterId r:id="rId17"/>
  </p:handoutMasterIdLst>
  <p:sldIdLst>
    <p:sldId id="275" r:id="rId2"/>
    <p:sldId id="266" r:id="rId3"/>
    <p:sldId id="272" r:id="rId4"/>
    <p:sldId id="273" r:id="rId5"/>
    <p:sldId id="260" r:id="rId6"/>
    <p:sldId id="274" r:id="rId7"/>
    <p:sldId id="276" r:id="rId8"/>
    <p:sldId id="278" r:id="rId9"/>
    <p:sldId id="280" r:id="rId10"/>
    <p:sldId id="279" r:id="rId11"/>
    <p:sldId id="283" r:id="rId12"/>
    <p:sldId id="281" r:id="rId13"/>
    <p:sldId id="277" r:id="rId14"/>
    <p:sldId id="271"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30CBD"/>
    <a:srgbClr val="7B5741"/>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333" autoAdjust="0"/>
  </p:normalViewPr>
  <p:slideViewPr>
    <p:cSldViewPr>
      <p:cViewPr>
        <p:scale>
          <a:sx n="90" d="100"/>
          <a:sy n="90" d="100"/>
        </p:scale>
        <p:origin x="-510" y="-26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CA521B-8F6C-4955-AF54-52F7F39F69CD}" type="doc">
      <dgm:prSet loTypeId="urn:microsoft.com/office/officeart/2005/8/layout/matrix1" loCatId="matrix" qsTypeId="urn:microsoft.com/office/officeart/2005/8/quickstyle/simple1" qsCatId="simple" csTypeId="urn:microsoft.com/office/officeart/2005/8/colors/accent2_1" csCatId="accent2" phldr="1"/>
      <dgm:spPr/>
      <dgm:t>
        <a:bodyPr/>
        <a:lstStyle/>
        <a:p>
          <a:endParaRPr lang="ru-RU"/>
        </a:p>
      </dgm:t>
    </dgm:pt>
    <dgm:pt modelId="{D0040978-13C8-4A63-9DB9-04C0924DC5F4}">
      <dgm:prSet phldrT="[Текст]"/>
      <dgm:spPr>
        <a:solidFill>
          <a:schemeClr val="accent1">
            <a:lumMod val="25000"/>
          </a:schemeClr>
        </a:solidFill>
      </dgm:spPr>
      <dgm:t>
        <a:bodyPr/>
        <a:lstStyle/>
        <a:p>
          <a:r>
            <a:rPr lang="ru-RU" b="1" dirty="0" smtClean="0">
              <a:solidFill>
                <a:srgbClr val="FFFFFF"/>
              </a:solidFill>
              <a:effectLst>
                <a:outerShdw blurRad="38100" dist="38100" dir="2700000" algn="tl">
                  <a:srgbClr val="000000">
                    <a:alpha val="43137"/>
                  </a:srgbClr>
                </a:outerShdw>
              </a:effectLst>
              <a:latin typeface="Arial Narrow" pitchFamily="34" charset="0"/>
              <a:ea typeface="MS UI Gothic" pitchFamily="50" charset="-128"/>
            </a:rPr>
            <a:t>ЦЕНТР ТЕХНОЛОГИЧЕСКИХ РЕШЕНИЙ</a:t>
          </a:r>
          <a:endParaRPr lang="ru-RU" dirty="0">
            <a:effectLst>
              <a:outerShdw blurRad="38100" dist="38100" dir="2700000" algn="tl">
                <a:srgbClr val="000000">
                  <a:alpha val="43137"/>
                </a:srgbClr>
              </a:outerShdw>
            </a:effectLst>
          </a:endParaRPr>
        </a:p>
      </dgm:t>
    </dgm:pt>
    <dgm:pt modelId="{DC06AE97-71D8-463D-9018-BE7493E57EC6}" type="parTrans" cxnId="{A5686A6B-2953-4C26-A417-02F8C13FE2DB}">
      <dgm:prSet/>
      <dgm:spPr/>
      <dgm:t>
        <a:bodyPr/>
        <a:lstStyle/>
        <a:p>
          <a:endParaRPr lang="ru-RU"/>
        </a:p>
      </dgm:t>
    </dgm:pt>
    <dgm:pt modelId="{F3A868EA-C0B9-4126-BAB7-3E65CC2E866F}" type="sibTrans" cxnId="{A5686A6B-2953-4C26-A417-02F8C13FE2DB}">
      <dgm:prSet/>
      <dgm:spPr/>
      <dgm:t>
        <a:bodyPr/>
        <a:lstStyle/>
        <a:p>
          <a:endParaRPr lang="ru-RU"/>
        </a:p>
      </dgm:t>
    </dgm:pt>
    <dgm:pt modelId="{FDD8761C-8EC8-4C31-86BF-872565470F45}">
      <dgm:prSet phldrT="[Текст]"/>
      <dgm:spPr>
        <a:noFill/>
      </dgm:spPr>
      <dgm:t>
        <a:bodyPr/>
        <a:lstStyle/>
        <a:p>
          <a:endParaRPr lang="ru-RU" dirty="0"/>
        </a:p>
      </dgm:t>
    </dgm:pt>
    <dgm:pt modelId="{7C1576DE-4F69-4387-BC5D-81CE5D3A1224}" type="parTrans" cxnId="{A139C838-D3F0-4E94-AF4B-44B8687D9D22}">
      <dgm:prSet/>
      <dgm:spPr/>
      <dgm:t>
        <a:bodyPr/>
        <a:lstStyle/>
        <a:p>
          <a:endParaRPr lang="ru-RU"/>
        </a:p>
      </dgm:t>
    </dgm:pt>
    <dgm:pt modelId="{43FFF73F-0D12-4AE8-A413-C2ECCFF94B39}" type="sibTrans" cxnId="{A139C838-D3F0-4E94-AF4B-44B8687D9D22}">
      <dgm:prSet/>
      <dgm:spPr/>
      <dgm:t>
        <a:bodyPr/>
        <a:lstStyle/>
        <a:p>
          <a:endParaRPr lang="ru-RU"/>
        </a:p>
      </dgm:t>
    </dgm:pt>
    <dgm:pt modelId="{17C34B1E-9D23-47C8-A0BA-D914149D22F1}">
      <dgm:prSet phldrT="[Текст]" phldr="1"/>
      <dgm:spPr/>
      <dgm:t>
        <a:bodyPr/>
        <a:lstStyle/>
        <a:p>
          <a:endParaRPr lang="ru-RU" dirty="0"/>
        </a:p>
      </dgm:t>
    </dgm:pt>
    <dgm:pt modelId="{93BF6595-5CBB-402B-8293-547CDC6F7098}" type="parTrans" cxnId="{E8FD0E3F-C49A-46A6-B116-64A22F97236F}">
      <dgm:prSet/>
      <dgm:spPr/>
      <dgm:t>
        <a:bodyPr/>
        <a:lstStyle/>
        <a:p>
          <a:endParaRPr lang="ru-RU"/>
        </a:p>
      </dgm:t>
    </dgm:pt>
    <dgm:pt modelId="{710E3457-A9D0-4971-B6CA-F432C63F2423}" type="sibTrans" cxnId="{E8FD0E3F-C49A-46A6-B116-64A22F97236F}">
      <dgm:prSet/>
      <dgm:spPr/>
      <dgm:t>
        <a:bodyPr/>
        <a:lstStyle/>
        <a:p>
          <a:endParaRPr lang="ru-RU"/>
        </a:p>
      </dgm:t>
    </dgm:pt>
    <dgm:pt modelId="{15A79312-E8EF-48A3-B848-1B7AFE93C8AC}">
      <dgm:prSet/>
      <dgm:spPr>
        <a:noFill/>
      </dgm:spPr>
      <dgm:t>
        <a:bodyPr/>
        <a:lstStyle/>
        <a:p>
          <a:endParaRPr lang="en-US" dirty="0" smtClean="0"/>
        </a:p>
      </dgm:t>
    </dgm:pt>
    <dgm:pt modelId="{5C64CC8F-C17B-411A-A33A-1EE849C814B4}" type="parTrans" cxnId="{6ACEEBA5-9293-421F-902A-445B5502F251}">
      <dgm:prSet/>
      <dgm:spPr/>
      <dgm:t>
        <a:bodyPr/>
        <a:lstStyle/>
        <a:p>
          <a:endParaRPr lang="ru-RU"/>
        </a:p>
      </dgm:t>
    </dgm:pt>
    <dgm:pt modelId="{7045671F-0B1B-43E0-8B0E-358F393A9579}" type="sibTrans" cxnId="{6ACEEBA5-9293-421F-902A-445B5502F251}">
      <dgm:prSet/>
      <dgm:spPr/>
      <dgm:t>
        <a:bodyPr/>
        <a:lstStyle/>
        <a:p>
          <a:endParaRPr lang="ru-RU"/>
        </a:p>
      </dgm:t>
    </dgm:pt>
    <dgm:pt modelId="{61D9CC7B-FDFC-4CF4-9017-9DB0A260FC88}">
      <dgm:prSet/>
      <dgm:spPr/>
    </dgm:pt>
    <dgm:pt modelId="{7FA76B79-9698-458B-A108-568F0D3A2D43}" type="parTrans" cxnId="{A31A55B1-94D2-4DB1-984B-36CF224E7A16}">
      <dgm:prSet/>
      <dgm:spPr/>
      <dgm:t>
        <a:bodyPr/>
        <a:lstStyle/>
        <a:p>
          <a:endParaRPr lang="ru-RU"/>
        </a:p>
      </dgm:t>
    </dgm:pt>
    <dgm:pt modelId="{DFCC51D7-FF59-489E-BA05-A58305A1E90E}" type="sibTrans" cxnId="{A31A55B1-94D2-4DB1-984B-36CF224E7A16}">
      <dgm:prSet/>
      <dgm:spPr/>
      <dgm:t>
        <a:bodyPr/>
        <a:lstStyle/>
        <a:p>
          <a:endParaRPr lang="ru-RU"/>
        </a:p>
      </dgm:t>
    </dgm:pt>
    <dgm:pt modelId="{3C5D94BE-3A71-42EA-9139-E3B7813E3C49}">
      <dgm:prSet phldrT="[Текст]"/>
      <dgm:spPr>
        <a:noFill/>
      </dgm:spPr>
      <dgm:t>
        <a:bodyPr/>
        <a:lstStyle/>
        <a:p>
          <a:endParaRPr lang="ru-RU" dirty="0"/>
        </a:p>
      </dgm:t>
    </dgm:pt>
    <dgm:pt modelId="{8A663588-D05E-45DC-AA46-DAFFA3CB19DF}" type="sibTrans" cxnId="{C7713EAA-86F5-4A30-9B30-E8CC2BA32018}">
      <dgm:prSet/>
      <dgm:spPr/>
      <dgm:t>
        <a:bodyPr/>
        <a:lstStyle/>
        <a:p>
          <a:endParaRPr lang="ru-RU"/>
        </a:p>
      </dgm:t>
    </dgm:pt>
    <dgm:pt modelId="{109EC1DB-FDB5-47F2-975D-9185E662E997}" type="parTrans" cxnId="{C7713EAA-86F5-4A30-9B30-E8CC2BA32018}">
      <dgm:prSet/>
      <dgm:spPr/>
      <dgm:t>
        <a:bodyPr/>
        <a:lstStyle/>
        <a:p>
          <a:endParaRPr lang="ru-RU"/>
        </a:p>
      </dgm:t>
    </dgm:pt>
    <dgm:pt modelId="{1727BEC6-015C-4443-960D-348E6A8F52D9}">
      <dgm:prSet phldrT="[Текст]"/>
      <dgm:spPr>
        <a:noFill/>
      </dgm:spPr>
      <dgm:t>
        <a:bodyPr/>
        <a:lstStyle/>
        <a:p>
          <a:endParaRPr lang="ru-RU" dirty="0"/>
        </a:p>
      </dgm:t>
    </dgm:pt>
    <dgm:pt modelId="{25A0C315-CE17-498E-9941-544C9D0C064F}" type="sibTrans" cxnId="{EF8731D1-C9F9-4C99-9652-9D96741C9518}">
      <dgm:prSet/>
      <dgm:spPr/>
      <dgm:t>
        <a:bodyPr/>
        <a:lstStyle/>
        <a:p>
          <a:endParaRPr lang="ru-RU"/>
        </a:p>
      </dgm:t>
    </dgm:pt>
    <dgm:pt modelId="{092D37CB-03CC-49B3-A265-DEAC8D4C65C7}" type="parTrans" cxnId="{EF8731D1-C9F9-4C99-9652-9D96741C9518}">
      <dgm:prSet/>
      <dgm:spPr/>
      <dgm:t>
        <a:bodyPr/>
        <a:lstStyle/>
        <a:p>
          <a:endParaRPr lang="ru-RU"/>
        </a:p>
      </dgm:t>
    </dgm:pt>
    <dgm:pt modelId="{86819244-4831-4E85-9EE4-3DF37B91B3C2}" type="pres">
      <dgm:prSet presAssocID="{89CA521B-8F6C-4955-AF54-52F7F39F69CD}" presName="diagram" presStyleCnt="0">
        <dgm:presLayoutVars>
          <dgm:chMax val="1"/>
          <dgm:dir/>
          <dgm:animLvl val="ctr"/>
          <dgm:resizeHandles val="exact"/>
        </dgm:presLayoutVars>
      </dgm:prSet>
      <dgm:spPr/>
    </dgm:pt>
    <dgm:pt modelId="{2B376C92-AE1C-4ED5-88AF-92087DD7DEEE}" type="pres">
      <dgm:prSet presAssocID="{89CA521B-8F6C-4955-AF54-52F7F39F69CD}" presName="matrix" presStyleCnt="0"/>
      <dgm:spPr/>
    </dgm:pt>
    <dgm:pt modelId="{27C5BF7D-2E85-4551-8B09-B8893DCD62CD}" type="pres">
      <dgm:prSet presAssocID="{89CA521B-8F6C-4955-AF54-52F7F39F69CD}" presName="tile1" presStyleLbl="node1" presStyleIdx="0" presStyleCnt="4"/>
      <dgm:spPr/>
      <dgm:t>
        <a:bodyPr/>
        <a:lstStyle/>
        <a:p>
          <a:endParaRPr lang="ru-RU"/>
        </a:p>
      </dgm:t>
    </dgm:pt>
    <dgm:pt modelId="{D5663E2A-D757-40DE-99B7-D1AFF30B725C}" type="pres">
      <dgm:prSet presAssocID="{89CA521B-8F6C-4955-AF54-52F7F39F69CD}" presName="tile1text" presStyleLbl="node1" presStyleIdx="0" presStyleCnt="4">
        <dgm:presLayoutVars>
          <dgm:chMax val="0"/>
          <dgm:chPref val="0"/>
          <dgm:bulletEnabled val="1"/>
        </dgm:presLayoutVars>
      </dgm:prSet>
      <dgm:spPr/>
      <dgm:t>
        <a:bodyPr/>
        <a:lstStyle/>
        <a:p>
          <a:endParaRPr lang="ru-RU"/>
        </a:p>
      </dgm:t>
    </dgm:pt>
    <dgm:pt modelId="{6082B523-C8E1-445F-8CD8-EBBA4044997D}" type="pres">
      <dgm:prSet presAssocID="{89CA521B-8F6C-4955-AF54-52F7F39F69CD}" presName="tile2" presStyleLbl="node1" presStyleIdx="1" presStyleCnt="4"/>
      <dgm:spPr/>
      <dgm:t>
        <a:bodyPr/>
        <a:lstStyle/>
        <a:p>
          <a:endParaRPr lang="ru-RU"/>
        </a:p>
      </dgm:t>
    </dgm:pt>
    <dgm:pt modelId="{B602D5AB-3D55-4E55-A635-4ACF991FC32D}" type="pres">
      <dgm:prSet presAssocID="{89CA521B-8F6C-4955-AF54-52F7F39F69CD}" presName="tile2text" presStyleLbl="node1" presStyleIdx="1" presStyleCnt="4">
        <dgm:presLayoutVars>
          <dgm:chMax val="0"/>
          <dgm:chPref val="0"/>
          <dgm:bulletEnabled val="1"/>
        </dgm:presLayoutVars>
      </dgm:prSet>
      <dgm:spPr/>
      <dgm:t>
        <a:bodyPr/>
        <a:lstStyle/>
        <a:p>
          <a:endParaRPr lang="ru-RU"/>
        </a:p>
      </dgm:t>
    </dgm:pt>
    <dgm:pt modelId="{452F3659-E41C-4EEC-8F23-4EE90460B06D}" type="pres">
      <dgm:prSet presAssocID="{89CA521B-8F6C-4955-AF54-52F7F39F69CD}" presName="tile3" presStyleLbl="node1" presStyleIdx="2" presStyleCnt="4" custLinFactNeighborY="0"/>
      <dgm:spPr/>
      <dgm:t>
        <a:bodyPr/>
        <a:lstStyle/>
        <a:p>
          <a:endParaRPr lang="ru-RU"/>
        </a:p>
      </dgm:t>
    </dgm:pt>
    <dgm:pt modelId="{0155D7BA-98F3-4660-BE84-7BA617165915}" type="pres">
      <dgm:prSet presAssocID="{89CA521B-8F6C-4955-AF54-52F7F39F69CD}" presName="tile3text" presStyleLbl="node1" presStyleIdx="2" presStyleCnt="4">
        <dgm:presLayoutVars>
          <dgm:chMax val="0"/>
          <dgm:chPref val="0"/>
          <dgm:bulletEnabled val="1"/>
        </dgm:presLayoutVars>
      </dgm:prSet>
      <dgm:spPr/>
      <dgm:t>
        <a:bodyPr/>
        <a:lstStyle/>
        <a:p>
          <a:endParaRPr lang="ru-RU"/>
        </a:p>
      </dgm:t>
    </dgm:pt>
    <dgm:pt modelId="{FA2DBC5B-E205-4B90-ABE2-23673BA7D84B}" type="pres">
      <dgm:prSet presAssocID="{89CA521B-8F6C-4955-AF54-52F7F39F69CD}" presName="tile4" presStyleLbl="node1" presStyleIdx="3" presStyleCnt="4" custLinFactNeighborX="917" custLinFactNeighborY="0"/>
      <dgm:spPr/>
    </dgm:pt>
    <dgm:pt modelId="{40D95086-0281-4E2D-989D-EE050E33C3BE}" type="pres">
      <dgm:prSet presAssocID="{89CA521B-8F6C-4955-AF54-52F7F39F69CD}" presName="tile4text" presStyleLbl="node1" presStyleIdx="3" presStyleCnt="4">
        <dgm:presLayoutVars>
          <dgm:chMax val="0"/>
          <dgm:chPref val="0"/>
          <dgm:bulletEnabled val="1"/>
        </dgm:presLayoutVars>
      </dgm:prSet>
      <dgm:spPr/>
    </dgm:pt>
    <dgm:pt modelId="{890D37B0-34B5-4946-9154-4F1A10C651FF}" type="pres">
      <dgm:prSet presAssocID="{89CA521B-8F6C-4955-AF54-52F7F39F69CD}" presName="centerTile" presStyleLbl="fgShp" presStyleIdx="0" presStyleCnt="1" custScaleX="117117" custScaleY="118919">
        <dgm:presLayoutVars>
          <dgm:chMax val="0"/>
          <dgm:chPref val="0"/>
        </dgm:presLayoutVars>
      </dgm:prSet>
      <dgm:spPr>
        <a:prstGeom prst="bevel">
          <a:avLst/>
        </a:prstGeom>
      </dgm:spPr>
      <dgm:t>
        <a:bodyPr/>
        <a:lstStyle/>
        <a:p>
          <a:endParaRPr lang="ru-RU"/>
        </a:p>
      </dgm:t>
    </dgm:pt>
  </dgm:ptLst>
  <dgm:cxnLst>
    <dgm:cxn modelId="{307296A1-1D2A-4D1F-9DFC-BF3E7C63FB5D}" type="presOf" srcId="{3C5D94BE-3A71-42EA-9139-E3B7813E3C49}" destId="{B602D5AB-3D55-4E55-A635-4ACF991FC32D}" srcOrd="1" destOrd="0" presId="urn:microsoft.com/office/officeart/2005/8/layout/matrix1"/>
    <dgm:cxn modelId="{74FF6673-4834-4FDE-AC3D-930FEC74DEEA}" type="presOf" srcId="{FDD8761C-8EC8-4C31-86BF-872565470F45}" destId="{27C5BF7D-2E85-4551-8B09-B8893DCD62CD}" srcOrd="0" destOrd="0" presId="urn:microsoft.com/office/officeart/2005/8/layout/matrix1"/>
    <dgm:cxn modelId="{7FCCAFAC-8017-4C50-88BE-305D6B466BE4}" type="presOf" srcId="{FDD8761C-8EC8-4C31-86BF-872565470F45}" destId="{D5663E2A-D757-40DE-99B7-D1AFF30B725C}" srcOrd="1" destOrd="0" presId="urn:microsoft.com/office/officeart/2005/8/layout/matrix1"/>
    <dgm:cxn modelId="{A31A55B1-94D2-4DB1-984B-36CF224E7A16}" srcId="{89CA521B-8F6C-4955-AF54-52F7F39F69CD}" destId="{61D9CC7B-FDFC-4CF4-9017-9DB0A260FC88}" srcOrd="1" destOrd="0" parTransId="{7FA76B79-9698-458B-A108-568F0D3A2D43}" sibTransId="{DFCC51D7-FF59-489E-BA05-A58305A1E90E}"/>
    <dgm:cxn modelId="{4B7D23E3-C4AC-4472-BDAC-B5AAA7043F00}" type="presOf" srcId="{1727BEC6-015C-4443-960D-348E6A8F52D9}" destId="{0155D7BA-98F3-4660-BE84-7BA617165915}" srcOrd="1" destOrd="0" presId="urn:microsoft.com/office/officeart/2005/8/layout/matrix1"/>
    <dgm:cxn modelId="{57D7C123-45AA-41AE-8E9F-BD5CC0CBA01B}" type="presOf" srcId="{15A79312-E8EF-48A3-B848-1B7AFE93C8AC}" destId="{FA2DBC5B-E205-4B90-ABE2-23673BA7D84B}" srcOrd="0" destOrd="0" presId="urn:microsoft.com/office/officeart/2005/8/layout/matrix1"/>
    <dgm:cxn modelId="{91986C92-8E59-4185-AB32-5700FF44C541}" type="presOf" srcId="{3C5D94BE-3A71-42EA-9139-E3B7813E3C49}" destId="{6082B523-C8E1-445F-8CD8-EBBA4044997D}" srcOrd="0" destOrd="0" presId="urn:microsoft.com/office/officeart/2005/8/layout/matrix1"/>
    <dgm:cxn modelId="{26FB7868-394E-4F7A-A62F-547A03C73439}" type="presOf" srcId="{D0040978-13C8-4A63-9DB9-04C0924DC5F4}" destId="{890D37B0-34B5-4946-9154-4F1A10C651FF}" srcOrd="0" destOrd="0" presId="urn:microsoft.com/office/officeart/2005/8/layout/matrix1"/>
    <dgm:cxn modelId="{B7A97842-DDB5-4804-9FDF-A67B1503A7CF}" type="presOf" srcId="{15A79312-E8EF-48A3-B848-1B7AFE93C8AC}" destId="{40D95086-0281-4E2D-989D-EE050E33C3BE}" srcOrd="1" destOrd="0" presId="urn:microsoft.com/office/officeart/2005/8/layout/matrix1"/>
    <dgm:cxn modelId="{3DC01771-4A63-4054-878D-EB28D7B307BF}" type="presOf" srcId="{89CA521B-8F6C-4955-AF54-52F7F39F69CD}" destId="{86819244-4831-4E85-9EE4-3DF37B91B3C2}" srcOrd="0" destOrd="0" presId="urn:microsoft.com/office/officeart/2005/8/layout/matrix1"/>
    <dgm:cxn modelId="{A139C838-D3F0-4E94-AF4B-44B8687D9D22}" srcId="{D0040978-13C8-4A63-9DB9-04C0924DC5F4}" destId="{FDD8761C-8EC8-4C31-86BF-872565470F45}" srcOrd="0" destOrd="0" parTransId="{7C1576DE-4F69-4387-BC5D-81CE5D3A1224}" sibTransId="{43FFF73F-0D12-4AE8-A413-C2ECCFF94B39}"/>
    <dgm:cxn modelId="{6D5618DE-5C35-4DF6-8856-FC102AEFEFF0}" type="presOf" srcId="{1727BEC6-015C-4443-960D-348E6A8F52D9}" destId="{452F3659-E41C-4EEC-8F23-4EE90460B06D}" srcOrd="0" destOrd="0" presId="urn:microsoft.com/office/officeart/2005/8/layout/matrix1"/>
    <dgm:cxn modelId="{C7713EAA-86F5-4A30-9B30-E8CC2BA32018}" srcId="{D0040978-13C8-4A63-9DB9-04C0924DC5F4}" destId="{3C5D94BE-3A71-42EA-9139-E3B7813E3C49}" srcOrd="1" destOrd="0" parTransId="{109EC1DB-FDB5-47F2-975D-9185E662E997}" sibTransId="{8A663588-D05E-45DC-AA46-DAFFA3CB19DF}"/>
    <dgm:cxn modelId="{E8FD0E3F-C49A-46A6-B116-64A22F97236F}" srcId="{61D9CC7B-FDFC-4CF4-9017-9DB0A260FC88}" destId="{17C34B1E-9D23-47C8-A0BA-D914149D22F1}" srcOrd="0" destOrd="0" parTransId="{93BF6595-5CBB-402B-8293-547CDC6F7098}" sibTransId="{710E3457-A9D0-4971-B6CA-F432C63F2423}"/>
    <dgm:cxn modelId="{6ACEEBA5-9293-421F-902A-445B5502F251}" srcId="{D0040978-13C8-4A63-9DB9-04C0924DC5F4}" destId="{15A79312-E8EF-48A3-B848-1B7AFE93C8AC}" srcOrd="3" destOrd="0" parTransId="{5C64CC8F-C17B-411A-A33A-1EE849C814B4}" sibTransId="{7045671F-0B1B-43E0-8B0E-358F393A9579}"/>
    <dgm:cxn modelId="{A5686A6B-2953-4C26-A417-02F8C13FE2DB}" srcId="{89CA521B-8F6C-4955-AF54-52F7F39F69CD}" destId="{D0040978-13C8-4A63-9DB9-04C0924DC5F4}" srcOrd="0" destOrd="0" parTransId="{DC06AE97-71D8-463D-9018-BE7493E57EC6}" sibTransId="{F3A868EA-C0B9-4126-BAB7-3E65CC2E866F}"/>
    <dgm:cxn modelId="{EF8731D1-C9F9-4C99-9652-9D96741C9518}" srcId="{D0040978-13C8-4A63-9DB9-04C0924DC5F4}" destId="{1727BEC6-015C-4443-960D-348E6A8F52D9}" srcOrd="2" destOrd="0" parTransId="{092D37CB-03CC-49B3-A265-DEAC8D4C65C7}" sibTransId="{25A0C315-CE17-498E-9941-544C9D0C064F}"/>
    <dgm:cxn modelId="{89FDF31F-DC2A-4D7C-AB9D-41DAF741EB75}" type="presParOf" srcId="{86819244-4831-4E85-9EE4-3DF37B91B3C2}" destId="{2B376C92-AE1C-4ED5-88AF-92087DD7DEEE}" srcOrd="0" destOrd="0" presId="urn:microsoft.com/office/officeart/2005/8/layout/matrix1"/>
    <dgm:cxn modelId="{A70ACE61-6B4A-4D86-ADD6-CFE9200AEE1E}" type="presParOf" srcId="{2B376C92-AE1C-4ED5-88AF-92087DD7DEEE}" destId="{27C5BF7D-2E85-4551-8B09-B8893DCD62CD}" srcOrd="0" destOrd="0" presId="urn:microsoft.com/office/officeart/2005/8/layout/matrix1"/>
    <dgm:cxn modelId="{67BF9B26-1A0A-4DCC-9139-964D4C2AB800}" type="presParOf" srcId="{2B376C92-AE1C-4ED5-88AF-92087DD7DEEE}" destId="{D5663E2A-D757-40DE-99B7-D1AFF30B725C}" srcOrd="1" destOrd="0" presId="urn:microsoft.com/office/officeart/2005/8/layout/matrix1"/>
    <dgm:cxn modelId="{071DE699-ECE8-4307-9C93-1332E8BB23DA}" type="presParOf" srcId="{2B376C92-AE1C-4ED5-88AF-92087DD7DEEE}" destId="{6082B523-C8E1-445F-8CD8-EBBA4044997D}" srcOrd="2" destOrd="0" presId="urn:microsoft.com/office/officeart/2005/8/layout/matrix1"/>
    <dgm:cxn modelId="{0B2959C8-3623-45A6-982E-6B8F36C59665}" type="presParOf" srcId="{2B376C92-AE1C-4ED5-88AF-92087DD7DEEE}" destId="{B602D5AB-3D55-4E55-A635-4ACF991FC32D}" srcOrd="3" destOrd="0" presId="urn:microsoft.com/office/officeart/2005/8/layout/matrix1"/>
    <dgm:cxn modelId="{55B48EF0-9076-41C8-B35A-CAE732EB6F98}" type="presParOf" srcId="{2B376C92-AE1C-4ED5-88AF-92087DD7DEEE}" destId="{452F3659-E41C-4EEC-8F23-4EE90460B06D}" srcOrd="4" destOrd="0" presId="urn:microsoft.com/office/officeart/2005/8/layout/matrix1"/>
    <dgm:cxn modelId="{3C578A24-186C-4CDE-BBB9-946B8113962E}" type="presParOf" srcId="{2B376C92-AE1C-4ED5-88AF-92087DD7DEEE}" destId="{0155D7BA-98F3-4660-BE84-7BA617165915}" srcOrd="5" destOrd="0" presId="urn:microsoft.com/office/officeart/2005/8/layout/matrix1"/>
    <dgm:cxn modelId="{BD0D442B-39D2-4654-A023-68D06512F014}" type="presParOf" srcId="{2B376C92-AE1C-4ED5-88AF-92087DD7DEEE}" destId="{FA2DBC5B-E205-4B90-ABE2-23673BA7D84B}" srcOrd="6" destOrd="0" presId="urn:microsoft.com/office/officeart/2005/8/layout/matrix1"/>
    <dgm:cxn modelId="{5776351A-195F-4B46-94A8-47CFD1C1E127}" type="presParOf" srcId="{2B376C92-AE1C-4ED5-88AF-92087DD7DEEE}" destId="{40D95086-0281-4E2D-989D-EE050E33C3BE}" srcOrd="7" destOrd="0" presId="urn:microsoft.com/office/officeart/2005/8/layout/matrix1"/>
    <dgm:cxn modelId="{65C5520B-8080-4B03-9DBB-28D6A2D561D8}" type="presParOf" srcId="{86819244-4831-4E85-9EE4-3DF37B91B3C2}" destId="{890D37B0-34B5-4946-9154-4F1A10C651FF}" srcOrd="1" destOrd="0" presId="urn:microsoft.com/office/officeart/2005/8/layout/matrix1"/>
  </dgm:cxnLst>
  <dgm:bg>
    <a:noFill/>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7C5BF7D-2E85-4551-8B09-B8893DCD62CD}">
      <dsp:nvSpPr>
        <dsp:cNvPr id="0" name=""/>
        <dsp:cNvSpPr/>
      </dsp:nvSpPr>
      <dsp:spPr>
        <a:xfrm rot="16200000">
          <a:off x="666074" y="-666074"/>
          <a:ext cx="2664295" cy="3996443"/>
        </a:xfrm>
        <a:prstGeom prst="round1Rect">
          <a:avLst/>
        </a:prstGeom>
        <a:no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endParaRPr lang="ru-RU" sz="2000" kern="1200" dirty="0"/>
        </a:p>
      </dsp:txBody>
      <dsp:txXfrm rot="16200000">
        <a:off x="999110" y="-999110"/>
        <a:ext cx="1998222" cy="3996443"/>
      </dsp:txXfrm>
    </dsp:sp>
    <dsp:sp modelId="{6082B523-C8E1-445F-8CD8-EBBA4044997D}">
      <dsp:nvSpPr>
        <dsp:cNvPr id="0" name=""/>
        <dsp:cNvSpPr/>
      </dsp:nvSpPr>
      <dsp:spPr>
        <a:xfrm>
          <a:off x="3996443" y="0"/>
          <a:ext cx="3996443" cy="2664295"/>
        </a:xfrm>
        <a:prstGeom prst="round1Rect">
          <a:avLst/>
        </a:prstGeom>
        <a:no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endParaRPr lang="ru-RU" sz="2000" kern="1200" dirty="0"/>
        </a:p>
      </dsp:txBody>
      <dsp:txXfrm>
        <a:off x="3996443" y="0"/>
        <a:ext cx="3996443" cy="1998222"/>
      </dsp:txXfrm>
    </dsp:sp>
    <dsp:sp modelId="{452F3659-E41C-4EEC-8F23-4EE90460B06D}">
      <dsp:nvSpPr>
        <dsp:cNvPr id="0" name=""/>
        <dsp:cNvSpPr/>
      </dsp:nvSpPr>
      <dsp:spPr>
        <a:xfrm rot="10800000">
          <a:off x="0" y="2664295"/>
          <a:ext cx="3996443" cy="2664295"/>
        </a:xfrm>
        <a:prstGeom prst="round1Rect">
          <a:avLst/>
        </a:prstGeom>
        <a:no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endParaRPr lang="ru-RU" sz="2000" kern="1200" dirty="0"/>
        </a:p>
      </dsp:txBody>
      <dsp:txXfrm rot="10800000">
        <a:off x="0" y="3330369"/>
        <a:ext cx="3996443" cy="1998222"/>
      </dsp:txXfrm>
    </dsp:sp>
    <dsp:sp modelId="{FA2DBC5B-E205-4B90-ABE2-23673BA7D84B}">
      <dsp:nvSpPr>
        <dsp:cNvPr id="0" name=""/>
        <dsp:cNvSpPr/>
      </dsp:nvSpPr>
      <dsp:spPr>
        <a:xfrm rot="5400000">
          <a:off x="4662518" y="1998221"/>
          <a:ext cx="2664295" cy="3996443"/>
        </a:xfrm>
        <a:prstGeom prst="round1Rect">
          <a:avLst/>
        </a:prstGeom>
        <a:no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endParaRPr lang="en-US" sz="2000" kern="1200" dirty="0" smtClean="0"/>
        </a:p>
      </dsp:txBody>
      <dsp:txXfrm rot="5400000">
        <a:off x="4995554" y="2331258"/>
        <a:ext cx="1998222" cy="3996443"/>
      </dsp:txXfrm>
    </dsp:sp>
    <dsp:sp modelId="{890D37B0-34B5-4946-9154-4F1A10C651FF}">
      <dsp:nvSpPr>
        <dsp:cNvPr id="0" name=""/>
        <dsp:cNvSpPr/>
      </dsp:nvSpPr>
      <dsp:spPr>
        <a:xfrm>
          <a:off x="2592289" y="1872207"/>
          <a:ext cx="2808309" cy="1584177"/>
        </a:xfrm>
        <a:prstGeom prst="bevel">
          <a:avLst/>
        </a:prstGeom>
        <a:solidFill>
          <a:schemeClr val="accent1">
            <a:lumMod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b="1" kern="1200" dirty="0" smtClean="0">
              <a:solidFill>
                <a:srgbClr val="FFFFFF"/>
              </a:solidFill>
              <a:effectLst>
                <a:outerShdw blurRad="38100" dist="38100" dir="2700000" algn="tl">
                  <a:srgbClr val="000000">
                    <a:alpha val="43137"/>
                  </a:srgbClr>
                </a:outerShdw>
              </a:effectLst>
              <a:latin typeface="Arial Narrow" pitchFamily="34" charset="0"/>
              <a:ea typeface="MS UI Gothic" pitchFamily="50" charset="-128"/>
            </a:rPr>
            <a:t>ЦЕНТР ТЕХНОЛОГИЧЕСКИХ РЕШЕНИЙ</a:t>
          </a:r>
          <a:endParaRPr lang="ru-RU" sz="2000" kern="1200" dirty="0">
            <a:effectLst>
              <a:outerShdw blurRad="38100" dist="38100" dir="2700000" algn="tl">
                <a:srgbClr val="000000">
                  <a:alpha val="43137"/>
                </a:srgbClr>
              </a:outerShdw>
            </a:effectLst>
          </a:endParaRPr>
        </a:p>
      </dsp:txBody>
      <dsp:txXfrm>
        <a:off x="2592289" y="1872207"/>
        <a:ext cx="2808309" cy="1584177"/>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00CD06A-C975-44BE-A0C8-375D8FF2DB36}" type="datetimeFigureOut">
              <a:rPr lang="ru-RU" smtClean="0"/>
              <a:pPr/>
              <a:t>07.11.2011</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CF26D9E-BFE4-4788-9185-A1A14F446714}" type="slidenum">
              <a:rPr lang="ru-RU" smtClean="0"/>
              <a:pPr/>
              <a:t>‹#›</a:t>
            </a:fld>
            <a:endParaRPr lang="ru-RU"/>
          </a:p>
        </p:txBody>
      </p:sp>
    </p:spTree>
    <p:extLst>
      <p:ext uri="{BB962C8B-B14F-4D97-AF65-F5344CB8AC3E}">
        <p14:creationId xmlns="" xmlns:p14="http://schemas.microsoft.com/office/powerpoint/2010/main" val="42403171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1150B2-0982-4220-AC55-90C5EDC318FC}" type="datetimeFigureOut">
              <a:rPr lang="ru-RU" smtClean="0"/>
              <a:pPr/>
              <a:t>07.11.2011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E13445-D2C6-4905-A3F4-3B10BA0DF8F8}" type="slidenum">
              <a:rPr lang="ru-RU" smtClean="0"/>
              <a:pPr/>
              <a:t>‹#›</a:t>
            </a:fld>
            <a:endParaRPr lang="ru-RU"/>
          </a:p>
        </p:txBody>
      </p:sp>
    </p:spTree>
    <p:extLst>
      <p:ext uri="{BB962C8B-B14F-4D97-AF65-F5344CB8AC3E}">
        <p14:creationId xmlns="" xmlns:p14="http://schemas.microsoft.com/office/powerpoint/2010/main" val="181121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3" name="Rectangle 2"/>
          <p:cNvSpPr>
            <a:spLocks noGrp="1" noRot="1" noChangeAspect="1" noChangeArrowheads="1" noTextEdit="1"/>
          </p:cNvSpPr>
          <p:nvPr>
            <p:ph type="sldImg"/>
          </p:nvPr>
        </p:nvSpPr>
        <p:spPr>
          <a:ln/>
        </p:spPr>
      </p:sp>
      <p:sp>
        <p:nvSpPr>
          <p:cNvPr id="238594" name="Rectangle 3"/>
          <p:cNvSpPr>
            <a:spLocks noGrp="1" noChangeArrowheads="1"/>
          </p:cNvSpPr>
          <p:nvPr>
            <p:ph type="body" idx="1"/>
          </p:nvPr>
        </p:nvSpPr>
        <p:spPr>
          <a:xfrm>
            <a:off x="685800" y="4341813"/>
            <a:ext cx="5486400" cy="4116387"/>
          </a:xfrm>
          <a:noFill/>
          <a:ln/>
        </p:spPr>
        <p:txBody>
          <a:bodyPr lIns="92089" tIns="46045" rIns="92089" bIns="46045"/>
          <a:lstStyle/>
          <a:p>
            <a:pPr defTabSz="762000" eaLnBrk="1" hangingPunct="1"/>
            <a:endParaRPr lang="ru-R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6AE13445-D2C6-4905-A3F4-3B10BA0DF8F8}" type="slidenum">
              <a:rPr lang="ru-RU" smtClean="0"/>
              <a:pPr/>
              <a:t>11</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noTextEdit="1"/>
          </p:cNvSpPr>
          <p:nvPr>
            <p:ph type="sldImg"/>
          </p:nvPr>
        </p:nvSpPr>
        <p:spPr>
          <a:xfrm>
            <a:off x="1216025" y="871538"/>
            <a:ext cx="4584700" cy="3438525"/>
          </a:xfrm>
          <a:ln/>
        </p:spPr>
      </p:sp>
      <p:sp>
        <p:nvSpPr>
          <p:cNvPr id="77826" name="Notes Placeholder 2"/>
          <p:cNvSpPr>
            <a:spLocks noGrp="1"/>
          </p:cNvSpPr>
          <p:nvPr>
            <p:ph type="body" idx="1"/>
          </p:nvPr>
        </p:nvSpPr>
        <p:spPr>
          <a:xfrm>
            <a:off x="933450" y="4518025"/>
            <a:ext cx="5143500" cy="3738563"/>
          </a:xfrm>
          <a:noFill/>
          <a:ln/>
        </p:spPr>
        <p:txBody>
          <a:bodyPr lIns="0" tIns="0" rIns="0" bIns="0"/>
          <a:lstStyle/>
          <a:p>
            <a:pPr eaLnBrk="1" hangingPunct="1"/>
            <a:endParaRPr lang="ru-RU" smtClean="0"/>
          </a:p>
        </p:txBody>
      </p:sp>
      <p:sp>
        <p:nvSpPr>
          <p:cNvPr id="77827" name="Slide Number Placeholder 3"/>
          <p:cNvSpPr txBox="1">
            <a:spLocks noGrp="1"/>
          </p:cNvSpPr>
          <p:nvPr/>
        </p:nvSpPr>
        <p:spPr bwMode="auto">
          <a:xfrm>
            <a:off x="4521200" y="8658225"/>
            <a:ext cx="2336800" cy="485775"/>
          </a:xfrm>
          <a:prstGeom prst="rect">
            <a:avLst/>
          </a:prstGeom>
          <a:noFill/>
          <a:ln w="9525">
            <a:noFill/>
            <a:miter lim="800000"/>
            <a:headEnd/>
            <a:tailEnd/>
          </a:ln>
        </p:spPr>
        <p:txBody>
          <a:bodyPr lIns="99573" tIns="49786" rIns="99573" bIns="49786" anchor="b"/>
          <a:lstStyle/>
          <a:p>
            <a:pPr algn="r" defTabSz="903288">
              <a:lnSpc>
                <a:spcPct val="85000"/>
              </a:lnSpc>
            </a:pPr>
            <a:fld id="{A57C830E-F12B-48CC-BC5E-E1085F9B592A}" type="slidenum">
              <a:rPr lang="en-US" sz="1200"/>
              <a:pPr algn="r" defTabSz="903288">
                <a:lnSpc>
                  <a:spcPct val="85000"/>
                </a:lnSpc>
              </a:pPr>
              <a:t>12</a:t>
            </a:fld>
            <a:endParaRPr 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a:xfrm>
            <a:off x="760413" y="458788"/>
            <a:ext cx="5089525" cy="3816350"/>
          </a:xfrm>
          <a:ln/>
        </p:spPr>
      </p:sp>
      <p:sp>
        <p:nvSpPr>
          <p:cNvPr id="30722" name="Notes Placeholder 2"/>
          <p:cNvSpPr>
            <a:spLocks noGrp="1"/>
          </p:cNvSpPr>
          <p:nvPr>
            <p:ph type="body" idx="1"/>
          </p:nvPr>
        </p:nvSpPr>
        <p:spPr>
          <a:noFill/>
          <a:ln/>
        </p:spPr>
        <p:txBody>
          <a:bodyPr/>
          <a:lstStyle/>
          <a:p>
            <a:endParaRPr lang="en-US" dirty="0" smtClean="0">
              <a:ea typeface="MS UI Gothic"/>
            </a:endParaRPr>
          </a:p>
          <a:p>
            <a:endParaRPr lang="en-US" dirty="0" smtClean="0">
              <a:ea typeface="MS UI Gothic"/>
            </a:endParaRPr>
          </a:p>
          <a:p>
            <a:r>
              <a:rPr lang="en-US" dirty="0" smtClean="0">
                <a:ea typeface="MS UI Gothic"/>
              </a:rPr>
              <a:t>First</a:t>
            </a:r>
            <a:r>
              <a:rPr lang="en-US" baseline="0" dirty="0" smtClean="0">
                <a:ea typeface="MS UI Gothic"/>
              </a:rPr>
              <a:t> o</a:t>
            </a:r>
            <a:r>
              <a:rPr lang="en-US" dirty="0" smtClean="0">
                <a:ea typeface="MS UI Gothic"/>
              </a:rPr>
              <a:t>f all it is linked to some other hot terms: IaaS,</a:t>
            </a:r>
            <a:r>
              <a:rPr lang="en-US" baseline="0" dirty="0" smtClean="0">
                <a:ea typeface="MS UI Gothic"/>
              </a:rPr>
              <a:t> </a:t>
            </a:r>
            <a:r>
              <a:rPr lang="en-US" baseline="0" dirty="0" err="1" smtClean="0">
                <a:ea typeface="MS UI Gothic"/>
              </a:rPr>
              <a:t>PaaS</a:t>
            </a:r>
            <a:r>
              <a:rPr lang="en-US" baseline="0" dirty="0" smtClean="0">
                <a:ea typeface="MS UI Gothic"/>
              </a:rPr>
              <a:t>, SaaS</a:t>
            </a:r>
          </a:p>
          <a:p>
            <a:endParaRPr lang="en-US" baseline="0" dirty="0" smtClean="0">
              <a:ea typeface="MS UI Gothic"/>
            </a:endParaRPr>
          </a:p>
          <a:p>
            <a:r>
              <a:rPr lang="en-US" baseline="0" dirty="0" smtClean="0">
                <a:ea typeface="MS UI Gothic"/>
              </a:rPr>
              <a:t>While </a:t>
            </a:r>
            <a:r>
              <a:rPr lang="en-US" baseline="0" dirty="0" err="1" smtClean="0">
                <a:ea typeface="MS UI Gothic"/>
              </a:rPr>
              <a:t>SaaS</a:t>
            </a:r>
            <a:r>
              <a:rPr lang="en-US" baseline="0" dirty="0" smtClean="0">
                <a:ea typeface="MS UI Gothic"/>
              </a:rPr>
              <a:t> is the most popular incarnation of cloud computing with prominent examples like salesforce.com, </a:t>
            </a:r>
            <a:r>
              <a:rPr lang="en-US" baseline="0" dirty="0" err="1" smtClean="0">
                <a:ea typeface="MS UI Gothic"/>
              </a:rPr>
              <a:t>google</a:t>
            </a:r>
            <a:r>
              <a:rPr lang="en-US" baseline="0" dirty="0" smtClean="0">
                <a:ea typeface="MS UI Gothic"/>
              </a:rPr>
              <a:t>, </a:t>
            </a:r>
            <a:r>
              <a:rPr lang="en-US" baseline="0" dirty="0" err="1" smtClean="0">
                <a:ea typeface="MS UI Gothic"/>
              </a:rPr>
              <a:t>amazon</a:t>
            </a:r>
            <a:r>
              <a:rPr lang="en-US" baseline="0" dirty="0" smtClean="0">
                <a:ea typeface="MS UI Gothic"/>
              </a:rPr>
              <a:t>, … </a:t>
            </a:r>
          </a:p>
          <a:p>
            <a:endParaRPr lang="en-US" baseline="0" dirty="0" smtClean="0">
              <a:ea typeface="MS UI Gothic"/>
            </a:endParaRPr>
          </a:p>
          <a:p>
            <a:r>
              <a:rPr lang="en-US" baseline="0" dirty="0" err="1" smtClean="0">
                <a:ea typeface="MS UI Gothic"/>
              </a:rPr>
              <a:t>PaaS</a:t>
            </a:r>
            <a:r>
              <a:rPr lang="en-US" baseline="0" dirty="0" smtClean="0">
                <a:ea typeface="MS UI Gothic"/>
              </a:rPr>
              <a:t> is not so a familiar term but is most likely the base for </a:t>
            </a:r>
            <a:r>
              <a:rPr lang="en-US" baseline="0" dirty="0" err="1" smtClean="0">
                <a:ea typeface="MS UI Gothic"/>
              </a:rPr>
              <a:t>SaaS</a:t>
            </a:r>
            <a:endParaRPr lang="en-US" baseline="0" dirty="0" smtClean="0">
              <a:ea typeface="MS UI Gothic"/>
            </a:endParaRPr>
          </a:p>
          <a:p>
            <a:endParaRPr lang="en-US" baseline="0" dirty="0" smtClean="0">
              <a:ea typeface="MS UI Gothic"/>
            </a:endParaRPr>
          </a:p>
          <a:p>
            <a:r>
              <a:rPr lang="en-US" baseline="0" dirty="0" smtClean="0">
                <a:ea typeface="MS UI Gothic"/>
              </a:rPr>
              <a:t>IaaS we all should know from our dynamic infrastructures and is primarily focused on providing flexible </a:t>
            </a:r>
            <a:r>
              <a:rPr lang="en-US" baseline="0" dirty="0" err="1" smtClean="0">
                <a:ea typeface="MS UI Gothic"/>
              </a:rPr>
              <a:t>ressources</a:t>
            </a:r>
            <a:r>
              <a:rPr lang="en-US" baseline="0" dirty="0" smtClean="0">
                <a:ea typeface="MS UI Gothic"/>
              </a:rPr>
              <a:t> out of a centrally shared infrastructure to customers.</a:t>
            </a:r>
          </a:p>
          <a:p>
            <a:endParaRPr lang="en-US" baseline="0" dirty="0" smtClean="0">
              <a:ea typeface="MS UI Gothic"/>
            </a:endParaRPr>
          </a:p>
          <a:p>
            <a:r>
              <a:rPr lang="en-US" baseline="0" dirty="0" smtClean="0">
                <a:ea typeface="MS UI Gothic"/>
              </a:rPr>
              <a:t>Concerning these different types of </a:t>
            </a:r>
            <a:r>
              <a:rPr lang="en-US" baseline="0" dirty="0" err="1" smtClean="0">
                <a:ea typeface="MS UI Gothic"/>
              </a:rPr>
              <a:t>XaaS</a:t>
            </a:r>
            <a:r>
              <a:rPr lang="en-US" baseline="0" dirty="0" smtClean="0">
                <a:ea typeface="MS UI Gothic"/>
              </a:rPr>
              <a:t> there a obviously some concerns…</a:t>
            </a:r>
            <a:endParaRPr lang="en-US" dirty="0" smtClean="0">
              <a:ea typeface="MS UI Gothic"/>
            </a:endParaRPr>
          </a:p>
        </p:txBody>
      </p:sp>
      <p:sp>
        <p:nvSpPr>
          <p:cNvPr id="30723" name="Footer Placeholder 3"/>
          <p:cNvSpPr>
            <a:spLocks noGrp="1"/>
          </p:cNvSpPr>
          <p:nvPr>
            <p:ph type="ftr" sz="quarter" idx="4"/>
          </p:nvPr>
        </p:nvSpPr>
        <p:spPr>
          <a:noFill/>
        </p:spPr>
        <p:txBody>
          <a:bodyPr/>
          <a:lstStyle/>
          <a:p>
            <a:pPr algn="l" rtl="0" fontAlgn="ctr">
              <a:spcBef>
                <a:spcPct val="10000"/>
              </a:spcBef>
              <a:spcAft>
                <a:spcPct val="0"/>
              </a:spcAft>
            </a:pPr>
            <a:r>
              <a:rPr lang="en-US" altLang="ja-JP" sz="1200" dirty="0">
                <a:solidFill>
                  <a:srgbClr val="000000"/>
                </a:solidFill>
              </a:rPr>
              <a:t>Copyright 2009 FUJITSU TECHNOLOGY SOLUTIONS</a:t>
            </a:r>
          </a:p>
        </p:txBody>
      </p:sp>
      <p:sp>
        <p:nvSpPr>
          <p:cNvPr id="30724" name="Slide Number Placeholder 4"/>
          <p:cNvSpPr>
            <a:spLocks noGrp="1"/>
          </p:cNvSpPr>
          <p:nvPr>
            <p:ph type="sldNum" sz="quarter" idx="5"/>
          </p:nvPr>
        </p:nvSpPr>
        <p:spPr>
          <a:noFill/>
        </p:spPr>
        <p:txBody>
          <a:bodyPr/>
          <a:lstStyle/>
          <a:p>
            <a:pPr algn="r" rtl="0" fontAlgn="ctr">
              <a:spcBef>
                <a:spcPct val="10000"/>
              </a:spcBef>
              <a:spcAft>
                <a:spcPct val="0"/>
              </a:spcAft>
            </a:pPr>
            <a:fld id="{19404A18-E1F1-4D27-8B8B-DC46F7FC4930}" type="slidenum">
              <a:rPr lang="en-US" altLang="ja-JP" sz="1200">
                <a:solidFill>
                  <a:srgbClr val="000000"/>
                </a:solidFill>
              </a:rPr>
              <a:pPr algn="r" rtl="0" fontAlgn="ctr">
                <a:spcBef>
                  <a:spcPct val="10000"/>
                </a:spcBef>
                <a:spcAft>
                  <a:spcPct val="0"/>
                </a:spcAft>
              </a:pPr>
              <a:t>13</a:t>
            </a:fld>
            <a:endParaRPr lang="en-US" altLang="ja-JP" sz="1200" dirty="0">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6AE13445-D2C6-4905-A3F4-3B10BA0DF8F8}" type="slidenum">
              <a:rPr lang="ru-RU" smtClean="0"/>
              <a:pPr/>
              <a:t>14</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6AE13445-D2C6-4905-A3F4-3B10BA0DF8F8}" type="slidenum">
              <a:rPr lang="ru-RU" smtClean="0"/>
              <a:pPr/>
              <a:t>3</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6AE13445-D2C6-4905-A3F4-3B10BA0DF8F8}" type="slidenum">
              <a:rPr lang="ru-RU" smtClean="0"/>
              <a:pPr/>
              <a:t>4</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6AE13445-D2C6-4905-A3F4-3B10BA0DF8F8}" type="slidenum">
              <a:rPr lang="ru-RU" smtClean="0"/>
              <a:pPr/>
              <a:t>5</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6AE13445-D2C6-4905-A3F4-3B10BA0DF8F8}" type="slidenum">
              <a:rPr lang="ru-RU" smtClean="0"/>
              <a:pPr/>
              <a:t>6</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6AE13445-D2C6-4905-A3F4-3B10BA0DF8F8}" type="slidenum">
              <a:rPr lang="ru-RU" smtClean="0"/>
              <a:pPr/>
              <a:t>7</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6AE13445-D2C6-4905-A3F4-3B10BA0DF8F8}" type="slidenum">
              <a:rPr lang="ru-RU" smtClean="0"/>
              <a:pPr/>
              <a:t>8</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6AE13445-D2C6-4905-A3F4-3B10BA0DF8F8}" type="slidenum">
              <a:rPr lang="ru-RU" smtClean="0"/>
              <a:pPr/>
              <a:t>9</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6AE13445-D2C6-4905-A3F4-3B10BA0DF8F8}" type="slidenum">
              <a:rPr lang="ru-RU" smtClean="0"/>
              <a:pPr/>
              <a:t>10</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ru-R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9900" y="274638"/>
            <a:ext cx="2254250" cy="6272212"/>
          </a:xfrm>
          <a:prstGeom prst="rect">
            <a:avLst/>
          </a:prstGeo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57150" y="274638"/>
            <a:ext cx="6610350" cy="62722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 Any Content">
    <p:spTree>
      <p:nvGrpSpPr>
        <p:cNvPr id="1" name=""/>
        <p:cNvGrpSpPr/>
        <p:nvPr/>
      </p:nvGrpSpPr>
      <p:grpSpPr>
        <a:xfrm>
          <a:off x="0" y="0"/>
          <a:ext cx="0" cy="0"/>
          <a:chOff x="0" y="0"/>
          <a:chExt cx="0" cy="0"/>
        </a:xfrm>
      </p:grpSpPr>
      <p:cxnSp>
        <p:nvCxnSpPr>
          <p:cNvPr id="8" name="Straight Connector 7"/>
          <p:cNvCxnSpPr/>
          <p:nvPr userDrawn="1"/>
        </p:nvCxnSpPr>
        <p:spPr>
          <a:xfrm>
            <a:off x="0" y="0"/>
            <a:ext cx="9144000" cy="0"/>
          </a:xfrm>
          <a:prstGeom prst="line">
            <a:avLst/>
          </a:prstGeom>
          <a:ln w="50800">
            <a:gradFill flip="none" rotWithShape="1">
              <a:gsLst>
                <a:gs pos="0">
                  <a:srgbClr val="E42C2A"/>
                </a:gs>
                <a:gs pos="50000">
                  <a:srgbClr val="A30B1A"/>
                </a:gs>
                <a:gs pos="100000">
                  <a:srgbClr val="E42C2A"/>
                </a:gs>
              </a:gsLst>
              <a:lin ang="0" scaled="1"/>
              <a:tileRect/>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ru-R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ru-RU"/>
          </a:p>
        </p:txBody>
      </p:sp>
      <p:sp>
        <p:nvSpPr>
          <p:cNvPr id="3" name="Content Placeholder 2"/>
          <p:cNvSpPr>
            <a:spLocks noGrp="1"/>
          </p:cNvSpPr>
          <p:nvPr>
            <p:ph sz="half" idx="1"/>
          </p:nvPr>
        </p:nvSpPr>
        <p:spPr>
          <a:xfrm>
            <a:off x="57150" y="765175"/>
            <a:ext cx="4432300" cy="578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4641850" y="765175"/>
            <a:ext cx="4432300" cy="578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5"/>
          <p:cNvGrpSpPr>
            <a:grpSpLocks/>
          </p:cNvGrpSpPr>
          <p:nvPr/>
        </p:nvGrpSpPr>
        <p:grpSpPr bwMode="auto">
          <a:xfrm>
            <a:off x="0" y="0"/>
            <a:ext cx="9144000" cy="690563"/>
            <a:chOff x="0" y="1773"/>
            <a:chExt cx="5760" cy="435"/>
          </a:xfrm>
        </p:grpSpPr>
        <p:sp>
          <p:nvSpPr>
            <p:cNvPr id="389126" name="AutoShape 6"/>
            <p:cNvSpPr>
              <a:spLocks noChangeAspect="1" noChangeArrowheads="1" noTextEdit="1"/>
            </p:cNvSpPr>
            <p:nvPr userDrawn="1"/>
          </p:nvSpPr>
          <p:spPr bwMode="gray">
            <a:xfrm>
              <a:off x="0" y="1773"/>
              <a:ext cx="5760" cy="435"/>
            </a:xfrm>
            <a:prstGeom prst="rect">
              <a:avLst/>
            </a:prstGeom>
            <a:noFill/>
            <a:ln w="9525">
              <a:noFill/>
              <a:miter lim="800000"/>
              <a:headEnd/>
              <a:tailEnd/>
            </a:ln>
          </p:spPr>
          <p:txBody>
            <a:bodyPr/>
            <a:lstStyle/>
            <a:p>
              <a:pPr>
                <a:spcBef>
                  <a:spcPct val="50000"/>
                </a:spcBef>
                <a:buClr>
                  <a:srgbClr val="99CCBE"/>
                </a:buClr>
                <a:buFont typeface="Wingdings" pitchFamily="2" charset="2"/>
                <a:buNone/>
                <a:defRPr/>
              </a:pPr>
              <a:endParaRPr lang="de-DE">
                <a:ea typeface="+mn-ea"/>
                <a:cs typeface="+mn-cs"/>
              </a:endParaRPr>
            </a:p>
          </p:txBody>
        </p:sp>
        <p:pic>
          <p:nvPicPr>
            <p:cNvPr id="1038" name="Picture 7"/>
            <p:cNvPicPr>
              <a:picLocks noChangeAspect="1" noChangeArrowheads="1"/>
            </p:cNvPicPr>
            <p:nvPr userDrawn="1"/>
          </p:nvPicPr>
          <p:blipFill>
            <a:blip r:embed="rId16" cstate="print"/>
            <a:srcRect/>
            <a:stretch>
              <a:fillRect/>
            </a:stretch>
          </p:blipFill>
          <p:spPr bwMode="gray">
            <a:xfrm>
              <a:off x="0" y="1773"/>
              <a:ext cx="5759" cy="435"/>
            </a:xfrm>
            <a:prstGeom prst="rect">
              <a:avLst/>
            </a:prstGeom>
            <a:noFill/>
            <a:ln w="9525">
              <a:noFill/>
              <a:miter lim="800000"/>
              <a:headEnd/>
              <a:tailEnd/>
            </a:ln>
          </p:spPr>
        </p:pic>
        <p:pic>
          <p:nvPicPr>
            <p:cNvPr id="1039" name="Picture 8"/>
            <p:cNvPicPr>
              <a:picLocks noChangeAspect="1" noChangeArrowheads="1"/>
            </p:cNvPicPr>
            <p:nvPr userDrawn="1"/>
          </p:nvPicPr>
          <p:blipFill>
            <a:blip r:embed="rId17" cstate="print"/>
            <a:srcRect/>
            <a:stretch>
              <a:fillRect/>
            </a:stretch>
          </p:blipFill>
          <p:spPr bwMode="gray">
            <a:xfrm>
              <a:off x="1769" y="1803"/>
              <a:ext cx="3311" cy="17"/>
            </a:xfrm>
            <a:prstGeom prst="rect">
              <a:avLst/>
            </a:prstGeom>
            <a:noFill/>
            <a:ln w="9525">
              <a:noFill/>
              <a:miter lim="800000"/>
              <a:headEnd/>
              <a:tailEnd/>
            </a:ln>
          </p:spPr>
        </p:pic>
        <p:pic>
          <p:nvPicPr>
            <p:cNvPr id="1040" name="Picture 9"/>
            <p:cNvPicPr>
              <a:picLocks noChangeAspect="1" noChangeArrowheads="1"/>
            </p:cNvPicPr>
            <p:nvPr userDrawn="1"/>
          </p:nvPicPr>
          <p:blipFill>
            <a:blip r:embed="rId17" cstate="print"/>
            <a:srcRect/>
            <a:stretch>
              <a:fillRect/>
            </a:stretch>
          </p:blipFill>
          <p:spPr bwMode="gray">
            <a:xfrm>
              <a:off x="1769" y="1830"/>
              <a:ext cx="3311" cy="17"/>
            </a:xfrm>
            <a:prstGeom prst="rect">
              <a:avLst/>
            </a:prstGeom>
            <a:noFill/>
            <a:ln w="9525">
              <a:noFill/>
              <a:miter lim="800000"/>
              <a:headEnd/>
              <a:tailEnd/>
            </a:ln>
          </p:spPr>
        </p:pic>
        <p:pic>
          <p:nvPicPr>
            <p:cNvPr id="1041" name="Picture 10"/>
            <p:cNvPicPr>
              <a:picLocks noChangeAspect="1" noChangeArrowheads="1"/>
            </p:cNvPicPr>
            <p:nvPr userDrawn="1"/>
          </p:nvPicPr>
          <p:blipFill>
            <a:blip r:embed="rId17" cstate="print"/>
            <a:srcRect/>
            <a:stretch>
              <a:fillRect/>
            </a:stretch>
          </p:blipFill>
          <p:spPr bwMode="gray">
            <a:xfrm>
              <a:off x="1769" y="1857"/>
              <a:ext cx="3311" cy="17"/>
            </a:xfrm>
            <a:prstGeom prst="rect">
              <a:avLst/>
            </a:prstGeom>
            <a:noFill/>
            <a:ln w="9525">
              <a:noFill/>
              <a:miter lim="800000"/>
              <a:headEnd/>
              <a:tailEnd/>
            </a:ln>
          </p:spPr>
        </p:pic>
        <p:pic>
          <p:nvPicPr>
            <p:cNvPr id="1042" name="Picture 11"/>
            <p:cNvPicPr>
              <a:picLocks noChangeAspect="1" noChangeArrowheads="1"/>
            </p:cNvPicPr>
            <p:nvPr userDrawn="1"/>
          </p:nvPicPr>
          <p:blipFill>
            <a:blip r:embed="rId17" cstate="print"/>
            <a:srcRect/>
            <a:stretch>
              <a:fillRect/>
            </a:stretch>
          </p:blipFill>
          <p:spPr bwMode="gray">
            <a:xfrm>
              <a:off x="1769" y="1884"/>
              <a:ext cx="3311" cy="17"/>
            </a:xfrm>
            <a:prstGeom prst="rect">
              <a:avLst/>
            </a:prstGeom>
            <a:noFill/>
            <a:ln w="9525">
              <a:noFill/>
              <a:miter lim="800000"/>
              <a:headEnd/>
              <a:tailEnd/>
            </a:ln>
          </p:spPr>
        </p:pic>
        <p:pic>
          <p:nvPicPr>
            <p:cNvPr id="1043" name="Picture 12"/>
            <p:cNvPicPr>
              <a:picLocks noChangeAspect="1" noChangeArrowheads="1"/>
            </p:cNvPicPr>
            <p:nvPr userDrawn="1"/>
          </p:nvPicPr>
          <p:blipFill>
            <a:blip r:embed="rId17" cstate="print"/>
            <a:srcRect/>
            <a:stretch>
              <a:fillRect/>
            </a:stretch>
          </p:blipFill>
          <p:spPr bwMode="gray">
            <a:xfrm>
              <a:off x="1769" y="1911"/>
              <a:ext cx="3311" cy="17"/>
            </a:xfrm>
            <a:prstGeom prst="rect">
              <a:avLst/>
            </a:prstGeom>
            <a:noFill/>
            <a:ln w="9525">
              <a:noFill/>
              <a:miter lim="800000"/>
              <a:headEnd/>
              <a:tailEnd/>
            </a:ln>
          </p:spPr>
        </p:pic>
        <p:pic>
          <p:nvPicPr>
            <p:cNvPr id="1044" name="Picture 13"/>
            <p:cNvPicPr>
              <a:picLocks noChangeAspect="1" noChangeArrowheads="1"/>
            </p:cNvPicPr>
            <p:nvPr userDrawn="1"/>
          </p:nvPicPr>
          <p:blipFill>
            <a:blip r:embed="rId17" cstate="print"/>
            <a:srcRect/>
            <a:stretch>
              <a:fillRect/>
            </a:stretch>
          </p:blipFill>
          <p:spPr bwMode="gray">
            <a:xfrm>
              <a:off x="1769" y="1938"/>
              <a:ext cx="3311" cy="17"/>
            </a:xfrm>
            <a:prstGeom prst="rect">
              <a:avLst/>
            </a:prstGeom>
            <a:noFill/>
            <a:ln w="9525">
              <a:noFill/>
              <a:miter lim="800000"/>
              <a:headEnd/>
              <a:tailEnd/>
            </a:ln>
          </p:spPr>
        </p:pic>
        <p:pic>
          <p:nvPicPr>
            <p:cNvPr id="1045" name="Picture 14"/>
            <p:cNvPicPr>
              <a:picLocks noChangeAspect="1" noChangeArrowheads="1"/>
            </p:cNvPicPr>
            <p:nvPr userDrawn="1"/>
          </p:nvPicPr>
          <p:blipFill>
            <a:blip r:embed="rId17" cstate="print"/>
            <a:srcRect/>
            <a:stretch>
              <a:fillRect/>
            </a:stretch>
          </p:blipFill>
          <p:spPr bwMode="gray">
            <a:xfrm>
              <a:off x="1769" y="1965"/>
              <a:ext cx="3311" cy="17"/>
            </a:xfrm>
            <a:prstGeom prst="rect">
              <a:avLst/>
            </a:prstGeom>
            <a:noFill/>
            <a:ln w="9525">
              <a:noFill/>
              <a:miter lim="800000"/>
              <a:headEnd/>
              <a:tailEnd/>
            </a:ln>
          </p:spPr>
        </p:pic>
        <p:pic>
          <p:nvPicPr>
            <p:cNvPr id="1046" name="Picture 15"/>
            <p:cNvPicPr>
              <a:picLocks noChangeAspect="1" noChangeArrowheads="1"/>
            </p:cNvPicPr>
            <p:nvPr userDrawn="1"/>
          </p:nvPicPr>
          <p:blipFill>
            <a:blip r:embed="rId17" cstate="print"/>
            <a:srcRect/>
            <a:stretch>
              <a:fillRect/>
            </a:stretch>
          </p:blipFill>
          <p:spPr bwMode="gray">
            <a:xfrm>
              <a:off x="1769" y="1992"/>
              <a:ext cx="3311" cy="17"/>
            </a:xfrm>
            <a:prstGeom prst="rect">
              <a:avLst/>
            </a:prstGeom>
            <a:noFill/>
            <a:ln w="9525">
              <a:noFill/>
              <a:miter lim="800000"/>
              <a:headEnd/>
              <a:tailEnd/>
            </a:ln>
          </p:spPr>
        </p:pic>
        <p:pic>
          <p:nvPicPr>
            <p:cNvPr id="1047" name="Picture 16"/>
            <p:cNvPicPr>
              <a:picLocks noChangeAspect="1" noChangeArrowheads="1"/>
            </p:cNvPicPr>
            <p:nvPr userDrawn="1"/>
          </p:nvPicPr>
          <p:blipFill>
            <a:blip r:embed="rId17" cstate="print"/>
            <a:srcRect/>
            <a:stretch>
              <a:fillRect/>
            </a:stretch>
          </p:blipFill>
          <p:spPr bwMode="gray">
            <a:xfrm>
              <a:off x="1769" y="2019"/>
              <a:ext cx="3311" cy="17"/>
            </a:xfrm>
            <a:prstGeom prst="rect">
              <a:avLst/>
            </a:prstGeom>
            <a:noFill/>
            <a:ln w="9525">
              <a:noFill/>
              <a:miter lim="800000"/>
              <a:headEnd/>
              <a:tailEnd/>
            </a:ln>
          </p:spPr>
        </p:pic>
        <p:pic>
          <p:nvPicPr>
            <p:cNvPr id="1048" name="Picture 17"/>
            <p:cNvPicPr>
              <a:picLocks noChangeAspect="1" noChangeArrowheads="1"/>
            </p:cNvPicPr>
            <p:nvPr userDrawn="1"/>
          </p:nvPicPr>
          <p:blipFill>
            <a:blip r:embed="rId17" cstate="print"/>
            <a:srcRect/>
            <a:stretch>
              <a:fillRect/>
            </a:stretch>
          </p:blipFill>
          <p:spPr bwMode="gray">
            <a:xfrm>
              <a:off x="1769" y="2046"/>
              <a:ext cx="3311" cy="17"/>
            </a:xfrm>
            <a:prstGeom prst="rect">
              <a:avLst/>
            </a:prstGeom>
            <a:noFill/>
            <a:ln w="9525">
              <a:noFill/>
              <a:miter lim="800000"/>
              <a:headEnd/>
              <a:tailEnd/>
            </a:ln>
          </p:spPr>
        </p:pic>
        <p:pic>
          <p:nvPicPr>
            <p:cNvPr id="1049" name="Picture 18"/>
            <p:cNvPicPr>
              <a:picLocks noChangeAspect="1" noChangeArrowheads="1"/>
            </p:cNvPicPr>
            <p:nvPr userDrawn="1"/>
          </p:nvPicPr>
          <p:blipFill>
            <a:blip r:embed="rId17" cstate="print"/>
            <a:srcRect/>
            <a:stretch>
              <a:fillRect/>
            </a:stretch>
          </p:blipFill>
          <p:spPr bwMode="gray">
            <a:xfrm>
              <a:off x="1769" y="2073"/>
              <a:ext cx="3311" cy="17"/>
            </a:xfrm>
            <a:prstGeom prst="rect">
              <a:avLst/>
            </a:prstGeom>
            <a:noFill/>
            <a:ln w="9525">
              <a:noFill/>
              <a:miter lim="800000"/>
              <a:headEnd/>
              <a:tailEnd/>
            </a:ln>
          </p:spPr>
        </p:pic>
        <p:pic>
          <p:nvPicPr>
            <p:cNvPr id="1050" name="Picture 19"/>
            <p:cNvPicPr>
              <a:picLocks noChangeAspect="1" noChangeArrowheads="1"/>
            </p:cNvPicPr>
            <p:nvPr userDrawn="1"/>
          </p:nvPicPr>
          <p:blipFill>
            <a:blip r:embed="rId17" cstate="print"/>
            <a:srcRect/>
            <a:stretch>
              <a:fillRect/>
            </a:stretch>
          </p:blipFill>
          <p:spPr bwMode="gray">
            <a:xfrm>
              <a:off x="1769" y="2100"/>
              <a:ext cx="3311" cy="17"/>
            </a:xfrm>
            <a:prstGeom prst="rect">
              <a:avLst/>
            </a:prstGeom>
            <a:noFill/>
            <a:ln w="9525">
              <a:noFill/>
              <a:miter lim="800000"/>
              <a:headEnd/>
              <a:tailEnd/>
            </a:ln>
          </p:spPr>
        </p:pic>
        <p:pic>
          <p:nvPicPr>
            <p:cNvPr id="1051" name="Picture 20"/>
            <p:cNvPicPr>
              <a:picLocks noChangeAspect="1" noChangeArrowheads="1"/>
            </p:cNvPicPr>
            <p:nvPr userDrawn="1"/>
          </p:nvPicPr>
          <p:blipFill>
            <a:blip r:embed="rId17" cstate="print"/>
            <a:srcRect/>
            <a:stretch>
              <a:fillRect/>
            </a:stretch>
          </p:blipFill>
          <p:spPr bwMode="gray">
            <a:xfrm>
              <a:off x="1769" y="2127"/>
              <a:ext cx="3311" cy="17"/>
            </a:xfrm>
            <a:prstGeom prst="rect">
              <a:avLst/>
            </a:prstGeom>
            <a:noFill/>
            <a:ln w="9525">
              <a:noFill/>
              <a:miter lim="800000"/>
              <a:headEnd/>
              <a:tailEnd/>
            </a:ln>
          </p:spPr>
        </p:pic>
        <p:pic>
          <p:nvPicPr>
            <p:cNvPr id="1052" name="Picture 21"/>
            <p:cNvPicPr>
              <a:picLocks noChangeAspect="1" noChangeArrowheads="1"/>
            </p:cNvPicPr>
            <p:nvPr userDrawn="1"/>
          </p:nvPicPr>
          <p:blipFill>
            <a:blip r:embed="rId17" cstate="print"/>
            <a:srcRect/>
            <a:stretch>
              <a:fillRect/>
            </a:stretch>
          </p:blipFill>
          <p:spPr bwMode="gray">
            <a:xfrm>
              <a:off x="1769" y="2154"/>
              <a:ext cx="3311" cy="17"/>
            </a:xfrm>
            <a:prstGeom prst="rect">
              <a:avLst/>
            </a:prstGeom>
            <a:noFill/>
            <a:ln w="9525">
              <a:noFill/>
              <a:miter lim="800000"/>
              <a:headEnd/>
              <a:tailEnd/>
            </a:ln>
          </p:spPr>
        </p:pic>
        <p:pic>
          <p:nvPicPr>
            <p:cNvPr id="1053" name="Picture 22"/>
            <p:cNvPicPr>
              <a:picLocks noChangeAspect="1" noChangeArrowheads="1"/>
            </p:cNvPicPr>
            <p:nvPr userDrawn="1"/>
          </p:nvPicPr>
          <p:blipFill>
            <a:blip r:embed="rId17" cstate="print"/>
            <a:srcRect/>
            <a:stretch>
              <a:fillRect/>
            </a:stretch>
          </p:blipFill>
          <p:spPr bwMode="gray">
            <a:xfrm>
              <a:off x="1769" y="2181"/>
              <a:ext cx="3311" cy="17"/>
            </a:xfrm>
            <a:prstGeom prst="rect">
              <a:avLst/>
            </a:prstGeom>
            <a:noFill/>
            <a:ln w="9525">
              <a:noFill/>
              <a:miter lim="800000"/>
              <a:headEnd/>
              <a:tailEnd/>
            </a:ln>
          </p:spPr>
        </p:pic>
      </p:grpSp>
      <p:sp>
        <p:nvSpPr>
          <p:cNvPr id="389143" name="Rectangle 23"/>
          <p:cNvSpPr>
            <a:spLocks noChangeArrowheads="1"/>
          </p:cNvSpPr>
          <p:nvPr/>
        </p:nvSpPr>
        <p:spPr bwMode="gray">
          <a:xfrm>
            <a:off x="0" y="7938"/>
            <a:ext cx="9144000" cy="36512"/>
          </a:xfrm>
          <a:prstGeom prst="rect">
            <a:avLst/>
          </a:prstGeom>
          <a:solidFill>
            <a:schemeClr val="bg1"/>
          </a:solidFill>
          <a:ln w="9525" algn="ctr">
            <a:noFill/>
            <a:miter lim="800000"/>
            <a:headEnd/>
            <a:tailEnd/>
          </a:ln>
          <a:effectLst/>
        </p:spPr>
        <p:txBody>
          <a:bodyPr wrap="none" anchor="ctr"/>
          <a:lstStyle/>
          <a:p>
            <a:pPr>
              <a:spcBef>
                <a:spcPct val="50000"/>
              </a:spcBef>
              <a:buClr>
                <a:srgbClr val="99CCBE"/>
              </a:buClr>
              <a:buFont typeface="Wingdings" pitchFamily="2" charset="2"/>
              <a:buNone/>
              <a:defRPr/>
            </a:pPr>
            <a:endParaRPr lang="en-GB" altLang="ja-JP" sz="1600">
              <a:latin typeface="MS UI Gothic"/>
            </a:endParaRPr>
          </a:p>
        </p:txBody>
      </p:sp>
      <p:sp>
        <p:nvSpPr>
          <p:cNvPr id="1028" name="Rectangle 26"/>
          <p:cNvSpPr>
            <a:spLocks noGrp="1" noChangeArrowheads="1"/>
          </p:cNvSpPr>
          <p:nvPr>
            <p:ph type="body" idx="1"/>
          </p:nvPr>
        </p:nvSpPr>
        <p:spPr bwMode="gray">
          <a:xfrm>
            <a:off x="57150" y="765175"/>
            <a:ext cx="9017000" cy="57816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ja-JP" smtClean="0"/>
              <a:t>Headline Headline Headline Headline Headline Headline Headline Headline Headline Headline Headline Headline</a:t>
            </a:r>
          </a:p>
          <a:p>
            <a:pPr lvl="1"/>
            <a:r>
              <a:rPr lang="en-US" altLang="ja-JP" smtClean="0"/>
              <a:t>1st subhead 1st subhead 1st subhead 1st subhead 1st subhead 1st subhead 1st subhead 1st subhead 1st subhead 1st subhead </a:t>
            </a:r>
          </a:p>
          <a:p>
            <a:pPr lvl="2"/>
            <a:r>
              <a:rPr lang="en-US" altLang="ja-JP" smtClean="0"/>
              <a:t>2nd subhead 2nd subhead 2nd subhead 2nd subhead 2nd subhead 2nd subhead 2nd subhead 2nd subhead 2nd subhead 2nd subhead </a:t>
            </a:r>
          </a:p>
          <a:p>
            <a:pPr lvl="3"/>
            <a:r>
              <a:rPr lang="en-US" altLang="ja-JP" smtClean="0"/>
              <a:t>Text Text Text Text Text Text Text Text Text Text Text Text Text Text Text Text Text Text Text Text Text Text Text Text Text Text Text Text Text Text Text Text </a:t>
            </a:r>
          </a:p>
        </p:txBody>
      </p:sp>
      <p:sp>
        <p:nvSpPr>
          <p:cNvPr id="389147" name="Rectangle 27"/>
          <p:cNvSpPr>
            <a:spLocks noChangeArrowheads="1"/>
          </p:cNvSpPr>
          <p:nvPr/>
        </p:nvSpPr>
        <p:spPr bwMode="gray">
          <a:xfrm>
            <a:off x="0" y="0"/>
            <a:ext cx="9144000" cy="25400"/>
          </a:xfrm>
          <a:prstGeom prst="rect">
            <a:avLst/>
          </a:prstGeom>
          <a:solidFill>
            <a:srgbClr val="FF0000"/>
          </a:solidFill>
          <a:ln w="9525" algn="ctr">
            <a:noFill/>
            <a:miter lim="800000"/>
            <a:headEnd/>
            <a:tailEnd/>
          </a:ln>
          <a:effectLst/>
        </p:spPr>
        <p:txBody>
          <a:bodyPr wrap="none" anchor="ctr"/>
          <a:lstStyle/>
          <a:p>
            <a:pPr>
              <a:spcBef>
                <a:spcPct val="50000"/>
              </a:spcBef>
              <a:buClr>
                <a:srgbClr val="99CCBE"/>
              </a:buClr>
              <a:buFont typeface="Wingdings" pitchFamily="2" charset="2"/>
              <a:buNone/>
              <a:defRPr/>
            </a:pPr>
            <a:endParaRPr lang="en-GB" altLang="ja-JP" sz="1600">
              <a:latin typeface="MS UI Gothic"/>
            </a:endParaRPr>
          </a:p>
        </p:txBody>
      </p:sp>
      <p:sp>
        <p:nvSpPr>
          <p:cNvPr id="389148" name="Line 28"/>
          <p:cNvSpPr>
            <a:spLocks noChangeShapeType="1"/>
          </p:cNvSpPr>
          <p:nvPr/>
        </p:nvSpPr>
        <p:spPr bwMode="gray">
          <a:xfrm>
            <a:off x="0" y="688975"/>
            <a:ext cx="9144000" cy="0"/>
          </a:xfrm>
          <a:prstGeom prst="line">
            <a:avLst/>
          </a:prstGeom>
          <a:noFill/>
          <a:ln w="6350">
            <a:solidFill>
              <a:srgbClr val="808080"/>
            </a:solidFill>
            <a:round/>
            <a:headEnd/>
            <a:tailEnd/>
          </a:ln>
          <a:effectLst/>
        </p:spPr>
        <p:txBody>
          <a:bodyPr anchor="ctr"/>
          <a:lstStyle/>
          <a:p>
            <a:pPr>
              <a:spcBef>
                <a:spcPct val="50000"/>
              </a:spcBef>
              <a:buClr>
                <a:srgbClr val="99CCBE"/>
              </a:buClr>
              <a:buFont typeface="Wingdings" pitchFamily="2" charset="2"/>
              <a:buNone/>
              <a:defRPr/>
            </a:pPr>
            <a:endParaRPr lang="de-DE">
              <a:ea typeface="+mn-ea"/>
              <a:cs typeface="+mn-cs"/>
            </a:endParaRPr>
          </a:p>
        </p:txBody>
      </p:sp>
      <p:sp>
        <p:nvSpPr>
          <p:cNvPr id="389149" name="Line 29"/>
          <p:cNvSpPr>
            <a:spLocks noChangeShapeType="1"/>
          </p:cNvSpPr>
          <p:nvPr/>
        </p:nvSpPr>
        <p:spPr bwMode="gray">
          <a:xfrm>
            <a:off x="0" y="41275"/>
            <a:ext cx="9144000" cy="0"/>
          </a:xfrm>
          <a:prstGeom prst="line">
            <a:avLst/>
          </a:prstGeom>
          <a:noFill/>
          <a:ln w="9525">
            <a:solidFill>
              <a:srgbClr val="FF0000"/>
            </a:solidFill>
            <a:round/>
            <a:headEnd/>
            <a:tailEnd/>
          </a:ln>
          <a:effectLst/>
        </p:spPr>
        <p:txBody>
          <a:bodyPr anchor="ctr"/>
          <a:lstStyle/>
          <a:p>
            <a:pPr>
              <a:spcBef>
                <a:spcPct val="50000"/>
              </a:spcBef>
              <a:buClr>
                <a:srgbClr val="99CCBE"/>
              </a:buClr>
              <a:buFont typeface="Wingdings" pitchFamily="2" charset="2"/>
              <a:buNone/>
              <a:defRPr/>
            </a:pPr>
            <a:endParaRPr lang="de-DE">
              <a:ea typeface="+mn-ea"/>
              <a:cs typeface="+mn-cs"/>
            </a:endParaRPr>
          </a:p>
        </p:txBody>
      </p:sp>
      <p:sp>
        <p:nvSpPr>
          <p:cNvPr id="389175" name="Rectangle 55"/>
          <p:cNvSpPr>
            <a:spLocks noChangeArrowheads="1"/>
          </p:cNvSpPr>
          <p:nvPr/>
        </p:nvSpPr>
        <p:spPr bwMode="gray">
          <a:xfrm>
            <a:off x="0" y="6627813"/>
            <a:ext cx="9144000" cy="241300"/>
          </a:xfrm>
          <a:prstGeom prst="rect">
            <a:avLst/>
          </a:prstGeom>
          <a:solidFill>
            <a:srgbClr val="808080"/>
          </a:solidFill>
          <a:ln w="9525">
            <a:noFill/>
            <a:miter lim="800000"/>
            <a:headEnd/>
            <a:tailEnd/>
          </a:ln>
          <a:effectLst/>
        </p:spPr>
        <p:txBody>
          <a:bodyPr wrap="none" anchor="ctr"/>
          <a:lstStyle/>
          <a:p>
            <a:pPr>
              <a:spcBef>
                <a:spcPct val="50000"/>
              </a:spcBef>
              <a:buClr>
                <a:srgbClr val="99CCBE"/>
              </a:buClr>
              <a:buFont typeface="Wingdings" pitchFamily="2" charset="2"/>
              <a:buNone/>
              <a:defRPr/>
            </a:pPr>
            <a:endParaRPr lang="en-GB" altLang="ja-JP" sz="1600">
              <a:latin typeface="MS UI Gothic"/>
            </a:endParaRPr>
          </a:p>
        </p:txBody>
      </p:sp>
      <p:sp>
        <p:nvSpPr>
          <p:cNvPr id="389177" name="Line 57"/>
          <p:cNvSpPr>
            <a:spLocks noChangeShapeType="1"/>
          </p:cNvSpPr>
          <p:nvPr/>
        </p:nvSpPr>
        <p:spPr bwMode="gray">
          <a:xfrm>
            <a:off x="0" y="6627813"/>
            <a:ext cx="9144000" cy="0"/>
          </a:xfrm>
          <a:prstGeom prst="line">
            <a:avLst/>
          </a:prstGeom>
          <a:noFill/>
          <a:ln w="6350">
            <a:solidFill>
              <a:srgbClr val="4D4D4D"/>
            </a:solidFill>
            <a:round/>
            <a:headEnd/>
            <a:tailEnd/>
          </a:ln>
          <a:effectLst/>
        </p:spPr>
        <p:txBody>
          <a:bodyPr anchor="ctr"/>
          <a:lstStyle/>
          <a:p>
            <a:pPr>
              <a:spcBef>
                <a:spcPct val="50000"/>
              </a:spcBef>
              <a:buClr>
                <a:srgbClr val="99CCBE"/>
              </a:buClr>
              <a:buFont typeface="Wingdings" pitchFamily="2" charset="2"/>
              <a:buNone/>
              <a:defRPr/>
            </a:pPr>
            <a:endParaRPr lang="de-DE">
              <a:ea typeface="+mn-ea"/>
              <a:cs typeface="+mn-cs"/>
            </a:endParaRPr>
          </a:p>
        </p:txBody>
      </p:sp>
      <p:pic>
        <p:nvPicPr>
          <p:cNvPr id="1034" name="Picture 86" descr="222_32"/>
          <p:cNvPicPr>
            <a:picLocks noChangeAspect="1" noChangeArrowheads="1"/>
          </p:cNvPicPr>
          <p:nvPr/>
        </p:nvPicPr>
        <p:blipFill>
          <a:blip r:embed="rId18" cstate="print"/>
          <a:srcRect/>
          <a:stretch>
            <a:fillRect/>
          </a:stretch>
        </p:blipFill>
        <p:spPr bwMode="auto">
          <a:xfrm>
            <a:off x="8153400" y="146050"/>
            <a:ext cx="884238" cy="436563"/>
          </a:xfrm>
          <a:prstGeom prst="rect">
            <a:avLst/>
          </a:prstGeom>
          <a:noFill/>
          <a:ln w="9525">
            <a:noFill/>
            <a:miter lim="800000"/>
            <a:headEnd/>
            <a:tailEnd/>
          </a:ln>
        </p:spPr>
      </p:pic>
      <p:pic>
        <p:nvPicPr>
          <p:cNvPr id="1035" name="Picture 6" descr="ICL лого2_английский"/>
          <p:cNvPicPr>
            <a:picLocks noChangeAspect="1" noChangeArrowheads="1"/>
          </p:cNvPicPr>
          <p:nvPr userDrawn="1"/>
        </p:nvPicPr>
        <p:blipFill>
          <a:blip r:embed="rId19" cstate="print"/>
          <a:srcRect/>
          <a:stretch>
            <a:fillRect/>
          </a:stretch>
        </p:blipFill>
        <p:spPr bwMode="auto">
          <a:xfrm>
            <a:off x="7596188" y="260350"/>
            <a:ext cx="425450" cy="346075"/>
          </a:xfrm>
          <a:prstGeom prst="rect">
            <a:avLst/>
          </a:prstGeom>
          <a:noFill/>
          <a:ln w="9525">
            <a:noFill/>
            <a:miter lim="800000"/>
            <a:headEnd/>
            <a:tailEnd/>
          </a:ln>
        </p:spPr>
      </p:pic>
      <p:sp>
        <p:nvSpPr>
          <p:cNvPr id="13320" name="Text Box 8"/>
          <p:cNvSpPr txBox="1">
            <a:spLocks noChangeArrowheads="1"/>
          </p:cNvSpPr>
          <p:nvPr userDrawn="1"/>
        </p:nvSpPr>
        <p:spPr bwMode="auto">
          <a:xfrm>
            <a:off x="0" y="6643688"/>
            <a:ext cx="1155700" cy="214312"/>
          </a:xfrm>
          <a:prstGeom prst="rect">
            <a:avLst/>
          </a:prstGeom>
          <a:solidFill>
            <a:srgbClr val="808080"/>
          </a:solidFill>
          <a:ln w="9525">
            <a:noFill/>
            <a:miter lim="800000"/>
            <a:headEnd/>
            <a:tailEnd/>
          </a:ln>
        </p:spPr>
        <p:txBody>
          <a:bodyPr>
            <a:spAutoFit/>
          </a:bodyPr>
          <a:lstStyle/>
          <a:p>
            <a:pPr>
              <a:defRPr/>
            </a:pPr>
            <a:r>
              <a:rPr lang="en-US" sz="800">
                <a:solidFill>
                  <a:schemeClr val="bg1"/>
                </a:solidFill>
                <a:cs typeface="Arial" charset="0"/>
              </a:rPr>
              <a:t>©</a:t>
            </a:r>
            <a:r>
              <a:rPr lang="ru-RU" sz="800">
                <a:solidFill>
                  <a:schemeClr val="bg1"/>
                </a:solidFill>
                <a:cs typeface="Arial" charset="0"/>
              </a:rPr>
              <a:t> </a:t>
            </a:r>
            <a:r>
              <a:rPr lang="en-US" sz="800">
                <a:solidFill>
                  <a:schemeClr val="bg1"/>
                </a:solidFill>
                <a:cs typeface="Arial" charset="0"/>
              </a:rPr>
              <a:t>ICL-</a:t>
            </a:r>
            <a:r>
              <a:rPr lang="ru-RU" sz="800">
                <a:solidFill>
                  <a:schemeClr val="bg1"/>
                </a:solidFill>
                <a:cs typeface="Arial" charset="0"/>
              </a:rPr>
              <a:t>КПО ВС  2010</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60" r:id="rId14"/>
  </p:sldLayoutIdLst>
  <p:timing>
    <p:tnLst>
      <p:par>
        <p:cTn id="1" dur="indefinite" restart="never" nodeType="tmRoot"/>
      </p:par>
    </p:tnLst>
  </p:timing>
  <p:hf hdr="0"/>
  <p:txStyles>
    <p:titleStyle>
      <a:lvl1pPr algn="l" rtl="0" eaLnBrk="0" fontAlgn="ctr" hangingPunct="0">
        <a:spcBef>
          <a:spcPct val="0"/>
        </a:spcBef>
        <a:spcAft>
          <a:spcPct val="0"/>
        </a:spcAft>
        <a:defRPr kumimoji="1" sz="3200" b="1">
          <a:solidFill>
            <a:schemeClr val="tx1"/>
          </a:solidFill>
          <a:latin typeface="+mj-lt"/>
          <a:ea typeface="+mj-ea"/>
          <a:cs typeface="+mj-cs"/>
        </a:defRPr>
      </a:lvl1pPr>
      <a:lvl2pPr algn="l" rtl="0" eaLnBrk="0" fontAlgn="ctr" hangingPunct="0">
        <a:spcBef>
          <a:spcPct val="0"/>
        </a:spcBef>
        <a:spcAft>
          <a:spcPct val="0"/>
        </a:spcAft>
        <a:defRPr kumimoji="1" sz="3200" b="1">
          <a:solidFill>
            <a:schemeClr val="tx1"/>
          </a:solidFill>
          <a:latin typeface="Arial" charset="0"/>
          <a:ea typeface="MS UI Gothic"/>
          <a:cs typeface="MS UI Gothic"/>
        </a:defRPr>
      </a:lvl2pPr>
      <a:lvl3pPr algn="l" rtl="0" eaLnBrk="0" fontAlgn="ctr" hangingPunct="0">
        <a:spcBef>
          <a:spcPct val="0"/>
        </a:spcBef>
        <a:spcAft>
          <a:spcPct val="0"/>
        </a:spcAft>
        <a:defRPr kumimoji="1" sz="3200" b="1">
          <a:solidFill>
            <a:schemeClr val="tx1"/>
          </a:solidFill>
          <a:latin typeface="Arial" charset="0"/>
          <a:ea typeface="MS UI Gothic"/>
          <a:cs typeface="MS UI Gothic"/>
        </a:defRPr>
      </a:lvl3pPr>
      <a:lvl4pPr algn="l" rtl="0" eaLnBrk="0" fontAlgn="ctr" hangingPunct="0">
        <a:spcBef>
          <a:spcPct val="0"/>
        </a:spcBef>
        <a:spcAft>
          <a:spcPct val="0"/>
        </a:spcAft>
        <a:defRPr kumimoji="1" sz="3200" b="1">
          <a:solidFill>
            <a:schemeClr val="tx1"/>
          </a:solidFill>
          <a:latin typeface="Arial" charset="0"/>
          <a:ea typeface="MS UI Gothic"/>
          <a:cs typeface="MS UI Gothic"/>
        </a:defRPr>
      </a:lvl4pPr>
      <a:lvl5pPr algn="l" rtl="0" eaLnBrk="0" fontAlgn="ctr" hangingPunct="0">
        <a:spcBef>
          <a:spcPct val="0"/>
        </a:spcBef>
        <a:spcAft>
          <a:spcPct val="0"/>
        </a:spcAft>
        <a:defRPr kumimoji="1" sz="3200" b="1">
          <a:solidFill>
            <a:schemeClr val="tx1"/>
          </a:solidFill>
          <a:latin typeface="Arial" charset="0"/>
          <a:ea typeface="MS UI Gothic"/>
          <a:cs typeface="MS UI Gothic"/>
        </a:defRPr>
      </a:lvl5pPr>
      <a:lvl6pPr marL="457200" algn="l" rtl="0" fontAlgn="ctr">
        <a:spcBef>
          <a:spcPct val="0"/>
        </a:spcBef>
        <a:spcAft>
          <a:spcPct val="0"/>
        </a:spcAft>
        <a:defRPr kumimoji="1" sz="3200" b="1">
          <a:solidFill>
            <a:schemeClr val="tx1"/>
          </a:solidFill>
          <a:latin typeface="Arial" charset="0"/>
          <a:ea typeface="MS UI Gothic"/>
          <a:cs typeface="MS UI Gothic"/>
        </a:defRPr>
      </a:lvl6pPr>
      <a:lvl7pPr marL="914400" algn="l" rtl="0" fontAlgn="ctr">
        <a:spcBef>
          <a:spcPct val="0"/>
        </a:spcBef>
        <a:spcAft>
          <a:spcPct val="0"/>
        </a:spcAft>
        <a:defRPr kumimoji="1" sz="3200" b="1">
          <a:solidFill>
            <a:schemeClr val="tx1"/>
          </a:solidFill>
          <a:latin typeface="Arial" charset="0"/>
          <a:ea typeface="MS UI Gothic"/>
          <a:cs typeface="MS UI Gothic"/>
        </a:defRPr>
      </a:lvl7pPr>
      <a:lvl8pPr marL="1371600" algn="l" rtl="0" fontAlgn="ctr">
        <a:spcBef>
          <a:spcPct val="0"/>
        </a:spcBef>
        <a:spcAft>
          <a:spcPct val="0"/>
        </a:spcAft>
        <a:defRPr kumimoji="1" sz="3200" b="1">
          <a:solidFill>
            <a:schemeClr val="tx1"/>
          </a:solidFill>
          <a:latin typeface="Arial" charset="0"/>
          <a:ea typeface="MS UI Gothic"/>
          <a:cs typeface="MS UI Gothic"/>
        </a:defRPr>
      </a:lvl8pPr>
      <a:lvl9pPr marL="1828800" algn="l" rtl="0" fontAlgn="ctr">
        <a:spcBef>
          <a:spcPct val="0"/>
        </a:spcBef>
        <a:spcAft>
          <a:spcPct val="0"/>
        </a:spcAft>
        <a:defRPr kumimoji="1" sz="3200" b="1">
          <a:solidFill>
            <a:schemeClr val="tx1"/>
          </a:solidFill>
          <a:latin typeface="Arial" charset="0"/>
          <a:ea typeface="MS UI Gothic"/>
          <a:cs typeface="MS UI Gothic"/>
        </a:defRPr>
      </a:lvl9pPr>
    </p:titleStyle>
    <p:bodyStyle>
      <a:lvl1pPr marL="342900" indent="-342900" algn="l" rtl="0" eaLnBrk="0" fontAlgn="ctr" hangingPunct="0">
        <a:lnSpc>
          <a:spcPct val="95000"/>
        </a:lnSpc>
        <a:spcBef>
          <a:spcPct val="20000"/>
        </a:spcBef>
        <a:spcAft>
          <a:spcPct val="10000"/>
        </a:spcAft>
        <a:buClr>
          <a:schemeClr val="accent2"/>
        </a:buClr>
        <a:buFont typeface="Wingdings" pitchFamily="2" charset="2"/>
        <a:buChar char="n"/>
        <a:defRPr kumimoji="1" sz="2400">
          <a:solidFill>
            <a:schemeClr val="tx1"/>
          </a:solidFill>
          <a:latin typeface="+mn-lt"/>
          <a:ea typeface="+mn-ea"/>
          <a:cs typeface="+mn-cs"/>
        </a:defRPr>
      </a:lvl1pPr>
      <a:lvl2pPr marL="609600" indent="-254000" algn="l" rtl="0" eaLnBrk="0" fontAlgn="ctr" hangingPunct="0">
        <a:lnSpc>
          <a:spcPct val="95000"/>
        </a:lnSpc>
        <a:spcBef>
          <a:spcPct val="20000"/>
        </a:spcBef>
        <a:spcAft>
          <a:spcPct val="10000"/>
        </a:spcAft>
        <a:buClr>
          <a:srgbClr val="737373"/>
        </a:buClr>
        <a:buSzPct val="80000"/>
        <a:buFont typeface="Wingdings" pitchFamily="2" charset="2"/>
        <a:buChar char="n"/>
        <a:defRPr kumimoji="1" sz="2000">
          <a:solidFill>
            <a:schemeClr val="tx1"/>
          </a:solidFill>
          <a:latin typeface="+mn-lt"/>
          <a:ea typeface="+mn-ea"/>
          <a:cs typeface="+mn-cs"/>
        </a:defRPr>
      </a:lvl2pPr>
      <a:lvl3pPr marL="827088" indent="-174625" algn="l" rtl="0" eaLnBrk="0" fontAlgn="ctr" hangingPunct="0">
        <a:lnSpc>
          <a:spcPct val="95000"/>
        </a:lnSpc>
        <a:spcBef>
          <a:spcPct val="20000"/>
        </a:spcBef>
        <a:spcAft>
          <a:spcPct val="10000"/>
        </a:spcAft>
        <a:buClr>
          <a:schemeClr val="tx1"/>
        </a:buClr>
        <a:buChar char="•"/>
        <a:defRPr kumimoji="1">
          <a:solidFill>
            <a:schemeClr val="tx1"/>
          </a:solidFill>
          <a:latin typeface="+mn-lt"/>
          <a:ea typeface="+mn-ea"/>
          <a:cs typeface="+mn-cs"/>
        </a:defRPr>
      </a:lvl3pPr>
      <a:lvl4pPr marL="1023938" indent="-152400" algn="l" rtl="0" eaLnBrk="0" fontAlgn="ctr" hangingPunct="0">
        <a:lnSpc>
          <a:spcPct val="95000"/>
        </a:lnSpc>
        <a:spcBef>
          <a:spcPct val="20000"/>
        </a:spcBef>
        <a:spcAft>
          <a:spcPct val="10000"/>
        </a:spcAft>
        <a:buClr>
          <a:srgbClr val="737373"/>
        </a:buClr>
        <a:buChar char="•"/>
        <a:defRPr kumimoji="1" sz="1600">
          <a:solidFill>
            <a:schemeClr val="tx1"/>
          </a:solidFill>
          <a:latin typeface="+mn-lt"/>
          <a:ea typeface="+mn-ea"/>
          <a:cs typeface="+mn-cs"/>
        </a:defRPr>
      </a:lvl4pPr>
      <a:lvl5pPr marL="2057400" indent="-228600" algn="l" rtl="0" eaLnBrk="0" fontAlgn="base" hangingPunct="0">
        <a:spcBef>
          <a:spcPct val="20000"/>
        </a:spcBef>
        <a:spcAft>
          <a:spcPct val="0"/>
        </a:spcAft>
        <a:buClr>
          <a:schemeClr val="folHlink"/>
        </a:buClr>
        <a:buFont typeface="Wingdings" pitchFamily="2" charset="2"/>
        <a:defRPr kumimoji="1" sz="1200">
          <a:solidFill>
            <a:schemeClr val="tx1"/>
          </a:solidFill>
          <a:latin typeface="+mn-lt"/>
          <a:ea typeface="+mn-ea"/>
          <a:cs typeface="+mn-cs"/>
        </a:defRPr>
      </a:lvl5pPr>
      <a:lvl6pPr marL="2514600" indent="-228600" algn="l" rtl="0" fontAlgn="base">
        <a:spcBef>
          <a:spcPct val="20000"/>
        </a:spcBef>
        <a:spcAft>
          <a:spcPct val="0"/>
        </a:spcAft>
        <a:buClr>
          <a:schemeClr val="folHlink"/>
        </a:buClr>
        <a:buFont typeface="Wingdings" pitchFamily="2" charset="2"/>
        <a:defRPr kumimoji="1" sz="1200">
          <a:solidFill>
            <a:schemeClr val="tx1"/>
          </a:solidFill>
          <a:latin typeface="+mn-lt"/>
          <a:ea typeface="+mn-ea"/>
          <a:cs typeface="+mn-cs"/>
        </a:defRPr>
      </a:lvl6pPr>
      <a:lvl7pPr marL="2971800" indent="-228600" algn="l" rtl="0" fontAlgn="base">
        <a:spcBef>
          <a:spcPct val="20000"/>
        </a:spcBef>
        <a:spcAft>
          <a:spcPct val="0"/>
        </a:spcAft>
        <a:buClr>
          <a:schemeClr val="folHlink"/>
        </a:buClr>
        <a:buFont typeface="Wingdings" pitchFamily="2" charset="2"/>
        <a:defRPr kumimoji="1" sz="1200">
          <a:solidFill>
            <a:schemeClr val="tx1"/>
          </a:solidFill>
          <a:latin typeface="+mn-lt"/>
          <a:ea typeface="+mn-ea"/>
          <a:cs typeface="+mn-cs"/>
        </a:defRPr>
      </a:lvl7pPr>
      <a:lvl8pPr marL="3429000" indent="-228600" algn="l" rtl="0" fontAlgn="base">
        <a:spcBef>
          <a:spcPct val="20000"/>
        </a:spcBef>
        <a:spcAft>
          <a:spcPct val="0"/>
        </a:spcAft>
        <a:buClr>
          <a:schemeClr val="folHlink"/>
        </a:buClr>
        <a:buFont typeface="Wingdings" pitchFamily="2" charset="2"/>
        <a:defRPr kumimoji="1" sz="1200">
          <a:solidFill>
            <a:schemeClr val="tx1"/>
          </a:solidFill>
          <a:latin typeface="+mn-lt"/>
          <a:ea typeface="+mn-ea"/>
          <a:cs typeface="+mn-cs"/>
        </a:defRPr>
      </a:lvl8pPr>
      <a:lvl9pPr marL="3886200" indent="-228600" algn="l" rtl="0" fontAlgn="base">
        <a:spcBef>
          <a:spcPct val="20000"/>
        </a:spcBef>
        <a:spcAft>
          <a:spcPct val="0"/>
        </a:spcAft>
        <a:buClr>
          <a:schemeClr val="folHlink"/>
        </a:buClr>
        <a:buFont typeface="Wingdings" pitchFamily="2" charset="2"/>
        <a:defRPr kumimoji="1" sz="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1.xml"/><Relationship Id="rId13" Type="http://schemas.openxmlformats.org/officeDocument/2006/relationships/hyperlink" Target="http://www.cataloxy.ru/firms/kazan/www.icl.kazan.ru.htm" TargetMode="External"/><Relationship Id="rId3" Type="http://schemas.openxmlformats.org/officeDocument/2006/relationships/image" Target="../media/image10.jpeg"/><Relationship Id="rId7" Type="http://schemas.openxmlformats.org/officeDocument/2006/relationships/diagramData" Target="../diagrams/data1.xml"/><Relationship Id="rId12"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jpeg"/><Relationship Id="rId11" Type="http://schemas.microsoft.com/office/2007/relationships/diagramDrawing" Target="../diagrams/drawing1.xml"/><Relationship Id="rId5" Type="http://schemas.openxmlformats.org/officeDocument/2006/relationships/image" Target="../media/image12.jpeg"/><Relationship Id="rId15" Type="http://schemas.openxmlformats.org/officeDocument/2006/relationships/image" Target="../media/image16.jpeg"/><Relationship Id="rId10" Type="http://schemas.openxmlformats.org/officeDocument/2006/relationships/diagramColors" Target="../diagrams/colors1.xml"/><Relationship Id="rId4" Type="http://schemas.openxmlformats.org/officeDocument/2006/relationships/image" Target="../media/image11.jpeg"/><Relationship Id="rId9" Type="http://schemas.openxmlformats.org/officeDocument/2006/relationships/diagramQuickStyle" Target="../diagrams/quickStyle1.xml"/><Relationship Id="rId14" Type="http://schemas.openxmlformats.org/officeDocument/2006/relationships/image" Target="../media/image15.png"/></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18" Type="http://schemas.openxmlformats.org/officeDocument/2006/relationships/image" Target="../media/image32.png"/><Relationship Id="rId3" Type="http://schemas.openxmlformats.org/officeDocument/2006/relationships/image" Target="../media/image17.png"/><Relationship Id="rId21" Type="http://schemas.openxmlformats.org/officeDocument/2006/relationships/image" Target="../media/image35.png"/><Relationship Id="rId7" Type="http://schemas.openxmlformats.org/officeDocument/2006/relationships/image" Target="../media/image21.png"/><Relationship Id="rId12" Type="http://schemas.openxmlformats.org/officeDocument/2006/relationships/image" Target="../media/image26.png"/><Relationship Id="rId17" Type="http://schemas.openxmlformats.org/officeDocument/2006/relationships/image" Target="../media/image31.png"/><Relationship Id="rId2" Type="http://schemas.openxmlformats.org/officeDocument/2006/relationships/notesSlide" Target="../notesSlides/notesSlide11.xml"/><Relationship Id="rId16" Type="http://schemas.openxmlformats.org/officeDocument/2006/relationships/image" Target="../media/image30.png"/><Relationship Id="rId20" Type="http://schemas.openxmlformats.org/officeDocument/2006/relationships/image" Target="../media/image34.png"/><Relationship Id="rId1" Type="http://schemas.openxmlformats.org/officeDocument/2006/relationships/slideLayout" Target="../slideLayouts/slideLayout6.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png"/><Relationship Id="rId10" Type="http://schemas.openxmlformats.org/officeDocument/2006/relationships/image" Target="../media/image24.png"/><Relationship Id="rId19" Type="http://schemas.openxmlformats.org/officeDocument/2006/relationships/image" Target="../media/image33.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 Id="rId22" Type="http://schemas.openxmlformats.org/officeDocument/2006/relationships/image" Target="../media/image36.png"/></Relationships>
</file>

<file path=ppt/slides/_rels/slide13.xml.rels><?xml version="1.0" encoding="UTF-8" standalone="yes"?>
<Relationships xmlns="http://schemas.openxmlformats.org/package/2006/relationships"><Relationship Id="rId13" Type="http://schemas.openxmlformats.org/officeDocument/2006/relationships/tags" Target="../tags/tag12.xml"/><Relationship Id="rId18" Type="http://schemas.openxmlformats.org/officeDocument/2006/relationships/tags" Target="../tags/tag17.xml"/><Relationship Id="rId26" Type="http://schemas.openxmlformats.org/officeDocument/2006/relationships/tags" Target="../tags/tag25.xml"/><Relationship Id="rId39" Type="http://schemas.openxmlformats.org/officeDocument/2006/relationships/tags" Target="../tags/tag38.xml"/><Relationship Id="rId21" Type="http://schemas.openxmlformats.org/officeDocument/2006/relationships/tags" Target="../tags/tag20.xml"/><Relationship Id="rId34" Type="http://schemas.openxmlformats.org/officeDocument/2006/relationships/tags" Target="../tags/tag33.xml"/><Relationship Id="rId42" Type="http://schemas.openxmlformats.org/officeDocument/2006/relationships/tags" Target="../tags/tag41.xml"/><Relationship Id="rId47" Type="http://schemas.openxmlformats.org/officeDocument/2006/relationships/oleObject" Target="../embeddings/oleObject1.bin"/><Relationship Id="rId50" Type="http://schemas.openxmlformats.org/officeDocument/2006/relationships/image" Target="../media/image39.png"/><Relationship Id="rId55" Type="http://schemas.openxmlformats.org/officeDocument/2006/relationships/image" Target="../media/image44.png"/><Relationship Id="rId63" Type="http://schemas.openxmlformats.org/officeDocument/2006/relationships/image" Target="../media/image52.png"/><Relationship Id="rId7" Type="http://schemas.openxmlformats.org/officeDocument/2006/relationships/tags" Target="../tags/tag6.xml"/><Relationship Id="rId2" Type="http://schemas.openxmlformats.org/officeDocument/2006/relationships/tags" Target="../tags/tag1.xml"/><Relationship Id="rId16" Type="http://schemas.openxmlformats.org/officeDocument/2006/relationships/tags" Target="../tags/tag15.xml"/><Relationship Id="rId20" Type="http://schemas.openxmlformats.org/officeDocument/2006/relationships/tags" Target="../tags/tag19.xml"/><Relationship Id="rId29" Type="http://schemas.openxmlformats.org/officeDocument/2006/relationships/tags" Target="../tags/tag28.xml"/><Relationship Id="rId41" Type="http://schemas.openxmlformats.org/officeDocument/2006/relationships/tags" Target="../tags/tag40.xml"/><Relationship Id="rId54" Type="http://schemas.openxmlformats.org/officeDocument/2006/relationships/image" Target="../media/image43.png"/><Relationship Id="rId62" Type="http://schemas.openxmlformats.org/officeDocument/2006/relationships/image" Target="../media/image51.png"/><Relationship Id="rId1" Type="http://schemas.openxmlformats.org/officeDocument/2006/relationships/vmlDrawing" Target="../drawings/vmlDrawing1.vml"/><Relationship Id="rId6" Type="http://schemas.openxmlformats.org/officeDocument/2006/relationships/tags" Target="../tags/tag5.xml"/><Relationship Id="rId11" Type="http://schemas.openxmlformats.org/officeDocument/2006/relationships/tags" Target="../tags/tag10.xml"/><Relationship Id="rId24" Type="http://schemas.openxmlformats.org/officeDocument/2006/relationships/tags" Target="../tags/tag23.xml"/><Relationship Id="rId32" Type="http://schemas.openxmlformats.org/officeDocument/2006/relationships/tags" Target="../tags/tag31.xml"/><Relationship Id="rId37" Type="http://schemas.openxmlformats.org/officeDocument/2006/relationships/tags" Target="../tags/tag36.xml"/><Relationship Id="rId40" Type="http://schemas.openxmlformats.org/officeDocument/2006/relationships/tags" Target="../tags/tag39.xml"/><Relationship Id="rId45" Type="http://schemas.openxmlformats.org/officeDocument/2006/relationships/slideLayout" Target="../slideLayouts/slideLayout6.xml"/><Relationship Id="rId53" Type="http://schemas.openxmlformats.org/officeDocument/2006/relationships/image" Target="../media/image42.png"/><Relationship Id="rId58" Type="http://schemas.openxmlformats.org/officeDocument/2006/relationships/image" Target="../media/image47.png"/><Relationship Id="rId5" Type="http://schemas.openxmlformats.org/officeDocument/2006/relationships/tags" Target="../tags/tag4.xml"/><Relationship Id="rId15" Type="http://schemas.openxmlformats.org/officeDocument/2006/relationships/tags" Target="../tags/tag14.xml"/><Relationship Id="rId23" Type="http://schemas.openxmlformats.org/officeDocument/2006/relationships/tags" Target="../tags/tag22.xml"/><Relationship Id="rId28" Type="http://schemas.openxmlformats.org/officeDocument/2006/relationships/tags" Target="../tags/tag27.xml"/><Relationship Id="rId36" Type="http://schemas.openxmlformats.org/officeDocument/2006/relationships/tags" Target="../tags/tag35.xml"/><Relationship Id="rId49" Type="http://schemas.openxmlformats.org/officeDocument/2006/relationships/image" Target="../media/image38.png"/><Relationship Id="rId57" Type="http://schemas.openxmlformats.org/officeDocument/2006/relationships/image" Target="../media/image46.png"/><Relationship Id="rId61" Type="http://schemas.openxmlformats.org/officeDocument/2006/relationships/image" Target="../media/image50.png"/><Relationship Id="rId10" Type="http://schemas.openxmlformats.org/officeDocument/2006/relationships/tags" Target="../tags/tag9.xml"/><Relationship Id="rId19" Type="http://schemas.openxmlformats.org/officeDocument/2006/relationships/tags" Target="../tags/tag18.xml"/><Relationship Id="rId31" Type="http://schemas.openxmlformats.org/officeDocument/2006/relationships/tags" Target="../tags/tag30.xml"/><Relationship Id="rId44" Type="http://schemas.openxmlformats.org/officeDocument/2006/relationships/tags" Target="../tags/tag43.xml"/><Relationship Id="rId52" Type="http://schemas.openxmlformats.org/officeDocument/2006/relationships/image" Target="../media/image41.png"/><Relationship Id="rId60" Type="http://schemas.openxmlformats.org/officeDocument/2006/relationships/image" Target="../media/image49.png"/><Relationship Id="rId4" Type="http://schemas.openxmlformats.org/officeDocument/2006/relationships/tags" Target="../tags/tag3.xml"/><Relationship Id="rId9" Type="http://schemas.openxmlformats.org/officeDocument/2006/relationships/tags" Target="../tags/tag8.xml"/><Relationship Id="rId14" Type="http://schemas.openxmlformats.org/officeDocument/2006/relationships/tags" Target="../tags/tag13.xml"/><Relationship Id="rId22" Type="http://schemas.openxmlformats.org/officeDocument/2006/relationships/tags" Target="../tags/tag21.xml"/><Relationship Id="rId27" Type="http://schemas.openxmlformats.org/officeDocument/2006/relationships/tags" Target="../tags/tag26.xml"/><Relationship Id="rId30" Type="http://schemas.openxmlformats.org/officeDocument/2006/relationships/tags" Target="../tags/tag29.xml"/><Relationship Id="rId35" Type="http://schemas.openxmlformats.org/officeDocument/2006/relationships/tags" Target="../tags/tag34.xml"/><Relationship Id="rId43" Type="http://schemas.openxmlformats.org/officeDocument/2006/relationships/tags" Target="../tags/tag42.xml"/><Relationship Id="rId48" Type="http://schemas.openxmlformats.org/officeDocument/2006/relationships/image" Target="../media/image37.png"/><Relationship Id="rId56" Type="http://schemas.openxmlformats.org/officeDocument/2006/relationships/image" Target="../media/image45.png"/><Relationship Id="rId64" Type="http://schemas.openxmlformats.org/officeDocument/2006/relationships/image" Target="../media/image53.png"/><Relationship Id="rId8" Type="http://schemas.openxmlformats.org/officeDocument/2006/relationships/tags" Target="../tags/tag7.xml"/><Relationship Id="rId51" Type="http://schemas.openxmlformats.org/officeDocument/2006/relationships/image" Target="../media/image40.png"/><Relationship Id="rId3" Type="http://schemas.openxmlformats.org/officeDocument/2006/relationships/tags" Target="../tags/tag2.xml"/><Relationship Id="rId12" Type="http://schemas.openxmlformats.org/officeDocument/2006/relationships/tags" Target="../tags/tag11.xml"/><Relationship Id="rId17" Type="http://schemas.openxmlformats.org/officeDocument/2006/relationships/tags" Target="../tags/tag16.xml"/><Relationship Id="rId25" Type="http://schemas.openxmlformats.org/officeDocument/2006/relationships/tags" Target="../tags/tag24.xml"/><Relationship Id="rId33" Type="http://schemas.openxmlformats.org/officeDocument/2006/relationships/tags" Target="../tags/tag32.xml"/><Relationship Id="rId38" Type="http://schemas.openxmlformats.org/officeDocument/2006/relationships/tags" Target="../tags/tag37.xml"/><Relationship Id="rId46" Type="http://schemas.openxmlformats.org/officeDocument/2006/relationships/notesSlide" Target="../notesSlides/notesSlide12.xml"/><Relationship Id="rId59" Type="http://schemas.openxmlformats.org/officeDocument/2006/relationships/image" Target="../media/image48.png"/></Relationships>
</file>

<file path=ppt/slides/_rels/slide1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Text Box 10"/>
          <p:cNvSpPr txBox="1">
            <a:spLocks noChangeArrowheads="1"/>
          </p:cNvSpPr>
          <p:nvPr/>
        </p:nvSpPr>
        <p:spPr bwMode="auto">
          <a:xfrm>
            <a:off x="1331913" y="3933825"/>
            <a:ext cx="6553200" cy="1815882"/>
          </a:xfrm>
          <a:prstGeom prst="rect">
            <a:avLst/>
          </a:prstGeom>
          <a:noFill/>
          <a:ln w="9525">
            <a:noFill/>
            <a:miter lim="800000"/>
            <a:headEnd/>
            <a:tailEnd/>
          </a:ln>
        </p:spPr>
        <p:txBody>
          <a:bodyPr>
            <a:spAutoFit/>
          </a:bodyPr>
          <a:lstStyle/>
          <a:p>
            <a:pPr algn="ctr">
              <a:spcBef>
                <a:spcPct val="50000"/>
              </a:spcBef>
            </a:pPr>
            <a:r>
              <a:rPr kumimoji="1" lang="ru-RU" sz="3200" b="1" dirty="0" smtClean="0"/>
              <a:t>Генеральный директор ОАО «ICL-КПО ВС» </a:t>
            </a:r>
          </a:p>
          <a:p>
            <a:pPr algn="ctr">
              <a:spcBef>
                <a:spcPct val="50000"/>
              </a:spcBef>
            </a:pPr>
            <a:r>
              <a:rPr kumimoji="1" lang="ru-RU" sz="3200" b="1" dirty="0" smtClean="0"/>
              <a:t>В.В. Дьячков</a:t>
            </a:r>
          </a:p>
        </p:txBody>
      </p:sp>
      <p:sp>
        <p:nvSpPr>
          <p:cNvPr id="237570" name="Freeform 45"/>
          <p:cNvSpPr>
            <a:spLocks/>
          </p:cNvSpPr>
          <p:nvPr/>
        </p:nvSpPr>
        <p:spPr bwMode="gray">
          <a:xfrm>
            <a:off x="5003800" y="1125538"/>
            <a:ext cx="3844925" cy="3306762"/>
          </a:xfrm>
          <a:custGeom>
            <a:avLst/>
            <a:gdLst>
              <a:gd name="T0" fmla="*/ 2147483647 w 1929"/>
              <a:gd name="T1" fmla="*/ 2147483647 h 1528"/>
              <a:gd name="T2" fmla="*/ 2147483647 w 1929"/>
              <a:gd name="T3" fmla="*/ 0 h 1528"/>
              <a:gd name="T4" fmla="*/ 2147483647 w 1929"/>
              <a:gd name="T5" fmla="*/ 2147483647 h 1528"/>
              <a:gd name="T6" fmla="*/ 2147483647 w 1929"/>
              <a:gd name="T7" fmla="*/ 2147483647 h 1528"/>
              <a:gd name="T8" fmla="*/ 2147483647 w 1929"/>
              <a:gd name="T9" fmla="*/ 2147483647 h 1528"/>
              <a:gd name="T10" fmla="*/ 2147483647 w 1929"/>
              <a:gd name="T11" fmla="*/ 2147483647 h 1528"/>
              <a:gd name="T12" fmla="*/ 2147483647 w 1929"/>
              <a:gd name="T13" fmla="*/ 2147483647 h 1528"/>
              <a:gd name="T14" fmla="*/ 2147483647 w 1929"/>
              <a:gd name="T15" fmla="*/ 2147483647 h 1528"/>
              <a:gd name="T16" fmla="*/ 2147483647 w 1929"/>
              <a:gd name="T17" fmla="*/ 2147483647 h 1528"/>
              <a:gd name="T18" fmla="*/ 2147483647 w 1929"/>
              <a:gd name="T19" fmla="*/ 2147483647 h 1528"/>
              <a:gd name="T20" fmla="*/ 2147483647 w 1929"/>
              <a:gd name="T21" fmla="*/ 2147483647 h 1528"/>
              <a:gd name="T22" fmla="*/ 2147483647 w 1929"/>
              <a:gd name="T23" fmla="*/ 2147483647 h 1528"/>
              <a:gd name="T24" fmla="*/ 2147483647 w 1929"/>
              <a:gd name="T25" fmla="*/ 2147483647 h 1528"/>
              <a:gd name="T26" fmla="*/ 2147483647 w 1929"/>
              <a:gd name="T27" fmla="*/ 2147483647 h 1528"/>
              <a:gd name="T28" fmla="*/ 2147483647 w 1929"/>
              <a:gd name="T29" fmla="*/ 2147483647 h 1528"/>
              <a:gd name="T30" fmla="*/ 2147483647 w 1929"/>
              <a:gd name="T31" fmla="*/ 2147483647 h 1528"/>
              <a:gd name="T32" fmla="*/ 2147483647 w 1929"/>
              <a:gd name="T33" fmla="*/ 2147483647 h 1528"/>
              <a:gd name="T34" fmla="*/ 2147483647 w 1929"/>
              <a:gd name="T35" fmla="*/ 2147483647 h 1528"/>
              <a:gd name="T36" fmla="*/ 2147483647 w 1929"/>
              <a:gd name="T37" fmla="*/ 2147483647 h 1528"/>
              <a:gd name="T38" fmla="*/ 2147483647 w 1929"/>
              <a:gd name="T39" fmla="*/ 2147483647 h 1528"/>
              <a:gd name="T40" fmla="*/ 2147483647 w 1929"/>
              <a:gd name="T41" fmla="*/ 2147483647 h 1528"/>
              <a:gd name="T42" fmla="*/ 2147483647 w 1929"/>
              <a:gd name="T43" fmla="*/ 2147483647 h 1528"/>
              <a:gd name="T44" fmla="*/ 2147483647 w 1929"/>
              <a:gd name="T45" fmla="*/ 2147483647 h 15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929"/>
              <a:gd name="T70" fmla="*/ 0 h 1528"/>
              <a:gd name="T71" fmla="*/ 1929 w 1929"/>
              <a:gd name="T72" fmla="*/ 1528 h 152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929" h="1528">
                <a:moveTo>
                  <a:pt x="1929" y="376"/>
                </a:moveTo>
                <a:cubicBezTo>
                  <a:pt x="1834" y="156"/>
                  <a:pt x="1616" y="0"/>
                  <a:pt x="1364" y="0"/>
                </a:cubicBezTo>
                <a:cubicBezTo>
                  <a:pt x="1167" y="0"/>
                  <a:pt x="993" y="103"/>
                  <a:pt x="880" y="247"/>
                </a:cubicBezTo>
                <a:cubicBezTo>
                  <a:pt x="880" y="616"/>
                  <a:pt x="880" y="616"/>
                  <a:pt x="880" y="616"/>
                </a:cubicBezTo>
                <a:cubicBezTo>
                  <a:pt x="966" y="382"/>
                  <a:pt x="1121" y="195"/>
                  <a:pt x="1364" y="195"/>
                </a:cubicBezTo>
                <a:cubicBezTo>
                  <a:pt x="1597" y="195"/>
                  <a:pt x="1787" y="388"/>
                  <a:pt x="1786" y="621"/>
                </a:cubicBezTo>
                <a:cubicBezTo>
                  <a:pt x="1785" y="854"/>
                  <a:pt x="1597" y="1043"/>
                  <a:pt x="1364" y="1042"/>
                </a:cubicBezTo>
                <a:cubicBezTo>
                  <a:pt x="1260" y="1042"/>
                  <a:pt x="1164" y="1004"/>
                  <a:pt x="1090" y="942"/>
                </a:cubicBezTo>
                <a:cubicBezTo>
                  <a:pt x="999" y="871"/>
                  <a:pt x="898" y="720"/>
                  <a:pt x="803" y="640"/>
                </a:cubicBezTo>
                <a:cubicBezTo>
                  <a:pt x="731" y="577"/>
                  <a:pt x="615" y="538"/>
                  <a:pt x="500" y="538"/>
                </a:cubicBezTo>
                <a:cubicBezTo>
                  <a:pt x="226" y="537"/>
                  <a:pt x="1" y="754"/>
                  <a:pt x="1" y="1034"/>
                </a:cubicBezTo>
                <a:cubicBezTo>
                  <a:pt x="0" y="1309"/>
                  <a:pt x="226" y="1527"/>
                  <a:pt x="500" y="1528"/>
                </a:cubicBezTo>
                <a:cubicBezTo>
                  <a:pt x="655" y="1528"/>
                  <a:pt x="789" y="1466"/>
                  <a:pt x="880" y="1355"/>
                </a:cubicBezTo>
                <a:cubicBezTo>
                  <a:pt x="880" y="1082"/>
                  <a:pt x="880" y="1082"/>
                  <a:pt x="880" y="1082"/>
                </a:cubicBezTo>
                <a:cubicBezTo>
                  <a:pt x="832" y="1168"/>
                  <a:pt x="733" y="1276"/>
                  <a:pt x="644" y="1313"/>
                </a:cubicBezTo>
                <a:cubicBezTo>
                  <a:pt x="600" y="1331"/>
                  <a:pt x="554" y="1343"/>
                  <a:pt x="500" y="1343"/>
                </a:cubicBezTo>
                <a:cubicBezTo>
                  <a:pt x="329" y="1343"/>
                  <a:pt x="187" y="1210"/>
                  <a:pt x="187" y="1034"/>
                </a:cubicBezTo>
                <a:cubicBezTo>
                  <a:pt x="187" y="872"/>
                  <a:pt x="318" y="722"/>
                  <a:pt x="500" y="723"/>
                </a:cubicBezTo>
                <a:cubicBezTo>
                  <a:pt x="586" y="723"/>
                  <a:pt x="663" y="758"/>
                  <a:pt x="720" y="814"/>
                </a:cubicBezTo>
                <a:cubicBezTo>
                  <a:pt x="779" y="871"/>
                  <a:pt x="871" y="990"/>
                  <a:pt x="915" y="1037"/>
                </a:cubicBezTo>
                <a:cubicBezTo>
                  <a:pt x="1026" y="1158"/>
                  <a:pt x="1187" y="1233"/>
                  <a:pt x="1364" y="1234"/>
                </a:cubicBezTo>
                <a:cubicBezTo>
                  <a:pt x="1617" y="1234"/>
                  <a:pt x="1834" y="1082"/>
                  <a:pt x="1929" y="865"/>
                </a:cubicBezTo>
                <a:lnTo>
                  <a:pt x="1929" y="376"/>
                </a:lnTo>
                <a:close/>
              </a:path>
            </a:pathLst>
          </a:custGeom>
          <a:solidFill>
            <a:srgbClr val="A6A6A6">
              <a:alpha val="30196"/>
            </a:srgbClr>
          </a:solidFill>
          <a:ln w="9525">
            <a:noFill/>
            <a:round/>
            <a:headEnd/>
            <a:tailEnd/>
          </a:ln>
        </p:spPr>
        <p:txBody>
          <a:bodyPr/>
          <a:lstStyle/>
          <a:p>
            <a:endParaRPr lang="ru-RU"/>
          </a:p>
        </p:txBody>
      </p:sp>
      <p:sp>
        <p:nvSpPr>
          <p:cNvPr id="237571" name="Line 33"/>
          <p:cNvSpPr>
            <a:spLocks noChangeShapeType="1"/>
          </p:cNvSpPr>
          <p:nvPr/>
        </p:nvSpPr>
        <p:spPr bwMode="gray">
          <a:xfrm>
            <a:off x="0" y="3716338"/>
            <a:ext cx="9144000" cy="0"/>
          </a:xfrm>
          <a:prstGeom prst="line">
            <a:avLst/>
          </a:prstGeom>
          <a:noFill/>
          <a:ln w="38100">
            <a:solidFill>
              <a:srgbClr val="FF0000"/>
            </a:solidFill>
            <a:round/>
            <a:headEnd/>
            <a:tailEnd/>
          </a:ln>
        </p:spPr>
        <p:txBody>
          <a:bodyPr anchor="ctr"/>
          <a:lstStyle/>
          <a:p>
            <a:endParaRPr lang="ru-RU"/>
          </a:p>
        </p:txBody>
      </p:sp>
      <p:sp>
        <p:nvSpPr>
          <p:cNvPr id="237572" name="Line 32"/>
          <p:cNvSpPr>
            <a:spLocks noChangeShapeType="1"/>
          </p:cNvSpPr>
          <p:nvPr/>
        </p:nvSpPr>
        <p:spPr bwMode="gray">
          <a:xfrm>
            <a:off x="0" y="3644900"/>
            <a:ext cx="9144000" cy="0"/>
          </a:xfrm>
          <a:prstGeom prst="line">
            <a:avLst/>
          </a:prstGeom>
          <a:noFill/>
          <a:ln w="6350">
            <a:solidFill>
              <a:srgbClr val="FF0000"/>
            </a:solidFill>
            <a:round/>
            <a:headEnd/>
            <a:tailEnd/>
          </a:ln>
        </p:spPr>
        <p:txBody>
          <a:bodyPr anchor="ctr"/>
          <a:lstStyle/>
          <a:p>
            <a:endParaRPr lang="ru-RU"/>
          </a:p>
        </p:txBody>
      </p:sp>
      <p:sp>
        <p:nvSpPr>
          <p:cNvPr id="21521" name="Rectangle 17"/>
          <p:cNvSpPr>
            <a:spLocks noChangeArrowheads="1"/>
          </p:cNvSpPr>
          <p:nvPr/>
        </p:nvSpPr>
        <p:spPr bwMode="auto">
          <a:xfrm>
            <a:off x="323528" y="1196752"/>
            <a:ext cx="8208912" cy="1938992"/>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algn="ctr">
              <a:defRPr/>
            </a:pPr>
            <a:r>
              <a:rPr kumimoji="1" lang="ru-RU" sz="4000" b="1" dirty="0" smtClean="0"/>
              <a:t>Современные тренды в области информационных технологий управления в мире</a:t>
            </a:r>
            <a:endParaRPr kumimoji="1" lang="ru-RU" sz="40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512" y="-27384"/>
            <a:ext cx="8229600" cy="792088"/>
          </a:xfrm>
        </p:spPr>
        <p:txBody>
          <a:bodyPr/>
          <a:lstStyle/>
          <a:p>
            <a:r>
              <a:rPr lang="ru-RU" sz="2400" dirty="0" smtClean="0">
                <a:solidFill>
                  <a:srgbClr val="FF0000"/>
                </a:solidFill>
                <a:latin typeface="Arial Narrow" pitchFamily="34" charset="0"/>
                <a:cs typeface="Arial" pitchFamily="34" charset="0"/>
              </a:rPr>
              <a:t>Экспорт </a:t>
            </a:r>
            <a:r>
              <a:rPr lang="ru-RU" sz="2400" dirty="0" err="1" smtClean="0">
                <a:solidFill>
                  <a:srgbClr val="FF0000"/>
                </a:solidFill>
                <a:latin typeface="Arial Narrow" pitchFamily="34" charset="0"/>
                <a:cs typeface="Arial" pitchFamily="34" charset="0"/>
              </a:rPr>
              <a:t>ИТ-услуг</a:t>
            </a:r>
            <a:r>
              <a:rPr lang="ru-RU" sz="2400" dirty="0" smtClean="0">
                <a:solidFill>
                  <a:srgbClr val="FF0000"/>
                </a:solidFill>
                <a:latin typeface="Arial Narrow" pitchFamily="34" charset="0"/>
                <a:cs typeface="Arial" pitchFamily="34" charset="0"/>
              </a:rPr>
              <a:t> из стран </a:t>
            </a:r>
            <a:r>
              <a:rPr lang="ru-RU" sz="2400" dirty="0" smtClean="0">
                <a:solidFill>
                  <a:srgbClr val="FF0000"/>
                </a:solidFill>
                <a:latin typeface="Arial Narrow" pitchFamily="34" charset="0"/>
                <a:cs typeface="Arial" pitchFamily="34" charset="0"/>
              </a:rPr>
              <a:t>Центральной</a:t>
            </a:r>
            <a:br>
              <a:rPr lang="ru-RU" sz="2400" dirty="0" smtClean="0">
                <a:solidFill>
                  <a:srgbClr val="FF0000"/>
                </a:solidFill>
                <a:latin typeface="Arial Narrow" pitchFamily="34" charset="0"/>
                <a:cs typeface="Arial" pitchFamily="34" charset="0"/>
              </a:rPr>
            </a:br>
            <a:r>
              <a:rPr lang="ru-RU" sz="2400" dirty="0" smtClean="0">
                <a:solidFill>
                  <a:srgbClr val="FF0000"/>
                </a:solidFill>
                <a:latin typeface="Arial Narrow" pitchFamily="34" charset="0"/>
                <a:cs typeface="Arial" pitchFamily="34" charset="0"/>
              </a:rPr>
              <a:t> </a:t>
            </a:r>
            <a:r>
              <a:rPr lang="ru-RU" sz="2400" dirty="0" smtClean="0">
                <a:solidFill>
                  <a:srgbClr val="FF0000"/>
                </a:solidFill>
                <a:latin typeface="Arial Narrow" pitchFamily="34" charset="0"/>
                <a:cs typeface="Arial" pitchFamily="34" charset="0"/>
              </a:rPr>
              <a:t>и Восточной Европы, </a:t>
            </a:r>
            <a:r>
              <a:rPr lang="ru-RU" sz="2400" dirty="0" smtClean="0">
                <a:solidFill>
                  <a:srgbClr val="FF0000"/>
                </a:solidFill>
                <a:latin typeface="Arial Narrow" pitchFamily="34" charset="0"/>
                <a:cs typeface="Arial" pitchFamily="34" charset="0"/>
              </a:rPr>
              <a:t>2010*</a:t>
            </a:r>
            <a:endParaRPr lang="ru-RU" sz="2400" dirty="0" smtClean="0">
              <a:solidFill>
                <a:srgbClr val="FF0000"/>
              </a:solidFill>
              <a:latin typeface="Arial Narrow" pitchFamily="34" charset="0"/>
              <a:cs typeface="Arial" pitchFamily="34" charset="0"/>
            </a:endParaRPr>
          </a:p>
        </p:txBody>
      </p:sp>
      <p:grpSp>
        <p:nvGrpSpPr>
          <p:cNvPr id="35842" name="Group 2"/>
          <p:cNvGrpSpPr>
            <a:grpSpLocks/>
          </p:cNvGrpSpPr>
          <p:nvPr/>
        </p:nvGrpSpPr>
        <p:grpSpPr bwMode="auto">
          <a:xfrm>
            <a:off x="900227" y="1126014"/>
            <a:ext cx="5893674" cy="4992370"/>
            <a:chOff x="3811" y="3495"/>
            <a:chExt cx="9281" cy="7862"/>
          </a:xfrm>
        </p:grpSpPr>
        <p:grpSp>
          <p:nvGrpSpPr>
            <p:cNvPr id="35843" name="Group 3"/>
            <p:cNvGrpSpPr>
              <a:grpSpLocks/>
            </p:cNvGrpSpPr>
            <p:nvPr/>
          </p:nvGrpSpPr>
          <p:grpSpPr bwMode="auto">
            <a:xfrm>
              <a:off x="3900" y="3495"/>
              <a:ext cx="9190" cy="7771"/>
              <a:chOff x="3900" y="3495"/>
              <a:chExt cx="9190" cy="7771"/>
            </a:xfrm>
          </p:grpSpPr>
          <p:sp>
            <p:nvSpPr>
              <p:cNvPr id="35844" name="Freeform 4"/>
              <p:cNvSpPr>
                <a:spLocks/>
              </p:cNvSpPr>
              <p:nvPr/>
            </p:nvSpPr>
            <p:spPr bwMode="auto">
              <a:xfrm>
                <a:off x="3900" y="3495"/>
                <a:ext cx="9190" cy="7771"/>
              </a:xfrm>
              <a:custGeom>
                <a:avLst/>
                <a:gdLst/>
                <a:ahLst/>
                <a:cxnLst>
                  <a:cxn ang="0">
                    <a:pos x="4594" y="7771"/>
                  </a:cxn>
                  <a:cxn ang="0">
                    <a:pos x="0" y="7771"/>
                  </a:cxn>
                  <a:cxn ang="0">
                    <a:pos x="0" y="0"/>
                  </a:cxn>
                  <a:cxn ang="0">
                    <a:pos x="9190" y="0"/>
                  </a:cxn>
                  <a:cxn ang="0">
                    <a:pos x="9190" y="7771"/>
                  </a:cxn>
                  <a:cxn ang="0">
                    <a:pos x="4594" y="7771"/>
                  </a:cxn>
                </a:cxnLst>
                <a:rect l="0" t="0" r="r" b="b"/>
                <a:pathLst>
                  <a:path w="9190" h="7771">
                    <a:moveTo>
                      <a:pt x="4594" y="7771"/>
                    </a:moveTo>
                    <a:lnTo>
                      <a:pt x="0" y="7771"/>
                    </a:lnTo>
                    <a:lnTo>
                      <a:pt x="0" y="0"/>
                    </a:lnTo>
                    <a:lnTo>
                      <a:pt x="9190" y="0"/>
                    </a:lnTo>
                    <a:lnTo>
                      <a:pt x="9190" y="7771"/>
                    </a:lnTo>
                    <a:lnTo>
                      <a:pt x="4594" y="7771"/>
                    </a:lnTo>
                  </a:path>
                </a:pathLst>
              </a:custGeom>
              <a:noFill/>
              <a:ln w="1524">
                <a:solidFill>
                  <a:srgbClr val="B2B2B2"/>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5845" name="Group 5"/>
            <p:cNvGrpSpPr>
              <a:grpSpLocks/>
            </p:cNvGrpSpPr>
            <p:nvPr/>
          </p:nvGrpSpPr>
          <p:grpSpPr bwMode="auto">
            <a:xfrm>
              <a:off x="3811" y="11266"/>
              <a:ext cx="9278" cy="2"/>
              <a:chOff x="3811" y="11266"/>
              <a:chExt cx="9278" cy="2"/>
            </a:xfrm>
          </p:grpSpPr>
          <p:sp>
            <p:nvSpPr>
              <p:cNvPr id="35846" name="Freeform 6"/>
              <p:cNvSpPr>
                <a:spLocks/>
              </p:cNvSpPr>
              <p:nvPr/>
            </p:nvSpPr>
            <p:spPr bwMode="auto">
              <a:xfrm>
                <a:off x="3811" y="11266"/>
                <a:ext cx="9278" cy="2"/>
              </a:xfrm>
              <a:custGeom>
                <a:avLst/>
                <a:gdLst/>
                <a:ahLst/>
                <a:cxnLst>
                  <a:cxn ang="0">
                    <a:pos x="0" y="0"/>
                  </a:cxn>
                  <a:cxn ang="0">
                    <a:pos x="9279" y="0"/>
                  </a:cxn>
                </a:cxnLst>
                <a:rect l="0" t="0" r="r" b="b"/>
                <a:pathLst>
                  <a:path w="9278">
                    <a:moveTo>
                      <a:pt x="0" y="0"/>
                    </a:moveTo>
                    <a:lnTo>
                      <a:pt x="9279" y="0"/>
                    </a:lnTo>
                  </a:path>
                </a:pathLst>
              </a:custGeom>
              <a:noFill/>
              <a:ln w="1524">
                <a:solidFill>
                  <a:srgbClr val="B2B2B2"/>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5847" name="Group 7"/>
            <p:cNvGrpSpPr>
              <a:grpSpLocks/>
            </p:cNvGrpSpPr>
            <p:nvPr/>
          </p:nvGrpSpPr>
          <p:grpSpPr bwMode="auto">
            <a:xfrm>
              <a:off x="11818" y="10294"/>
              <a:ext cx="1272" cy="2"/>
              <a:chOff x="11818" y="10294"/>
              <a:chExt cx="1272" cy="2"/>
            </a:xfrm>
          </p:grpSpPr>
          <p:sp>
            <p:nvSpPr>
              <p:cNvPr id="35848" name="Freeform 8"/>
              <p:cNvSpPr>
                <a:spLocks/>
              </p:cNvSpPr>
              <p:nvPr/>
            </p:nvSpPr>
            <p:spPr bwMode="auto">
              <a:xfrm>
                <a:off x="11818" y="10294"/>
                <a:ext cx="1272" cy="2"/>
              </a:xfrm>
              <a:custGeom>
                <a:avLst/>
                <a:gdLst/>
                <a:ahLst/>
                <a:cxnLst>
                  <a:cxn ang="0">
                    <a:pos x="0" y="0"/>
                  </a:cxn>
                  <a:cxn ang="0">
                    <a:pos x="1272" y="0"/>
                  </a:cxn>
                </a:cxnLst>
                <a:rect l="0" t="0" r="r" b="b"/>
                <a:pathLst>
                  <a:path w="1272">
                    <a:moveTo>
                      <a:pt x="0" y="0"/>
                    </a:moveTo>
                    <a:lnTo>
                      <a:pt x="1272" y="0"/>
                    </a:lnTo>
                  </a:path>
                </a:pathLst>
              </a:custGeom>
              <a:noFill/>
              <a:ln w="1524">
                <a:solidFill>
                  <a:srgbClr val="B2B2B2"/>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5849" name="Group 9"/>
            <p:cNvGrpSpPr>
              <a:grpSpLocks/>
            </p:cNvGrpSpPr>
            <p:nvPr/>
          </p:nvGrpSpPr>
          <p:grpSpPr bwMode="auto">
            <a:xfrm>
              <a:off x="10800" y="10294"/>
              <a:ext cx="509" cy="2"/>
              <a:chOff x="10800" y="10294"/>
              <a:chExt cx="509" cy="2"/>
            </a:xfrm>
          </p:grpSpPr>
          <p:sp>
            <p:nvSpPr>
              <p:cNvPr id="35850" name="Freeform 10"/>
              <p:cNvSpPr>
                <a:spLocks/>
              </p:cNvSpPr>
              <p:nvPr/>
            </p:nvSpPr>
            <p:spPr bwMode="auto">
              <a:xfrm>
                <a:off x="10800" y="10294"/>
                <a:ext cx="509" cy="2"/>
              </a:xfrm>
              <a:custGeom>
                <a:avLst/>
                <a:gdLst/>
                <a:ahLst/>
                <a:cxnLst>
                  <a:cxn ang="0">
                    <a:pos x="0" y="0"/>
                  </a:cxn>
                  <a:cxn ang="0">
                    <a:pos x="509" y="0"/>
                  </a:cxn>
                </a:cxnLst>
                <a:rect l="0" t="0" r="r" b="b"/>
                <a:pathLst>
                  <a:path w="509">
                    <a:moveTo>
                      <a:pt x="0" y="0"/>
                    </a:moveTo>
                    <a:lnTo>
                      <a:pt x="509" y="0"/>
                    </a:lnTo>
                  </a:path>
                </a:pathLst>
              </a:custGeom>
              <a:noFill/>
              <a:ln w="1524">
                <a:solidFill>
                  <a:srgbClr val="B2B2B2"/>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5851" name="Group 11"/>
            <p:cNvGrpSpPr>
              <a:grpSpLocks/>
            </p:cNvGrpSpPr>
            <p:nvPr/>
          </p:nvGrpSpPr>
          <p:grpSpPr bwMode="auto">
            <a:xfrm>
              <a:off x="9766" y="10294"/>
              <a:ext cx="526" cy="2"/>
              <a:chOff x="9766" y="10294"/>
              <a:chExt cx="526" cy="2"/>
            </a:xfrm>
          </p:grpSpPr>
          <p:sp>
            <p:nvSpPr>
              <p:cNvPr id="35852" name="Freeform 12"/>
              <p:cNvSpPr>
                <a:spLocks/>
              </p:cNvSpPr>
              <p:nvPr/>
            </p:nvSpPr>
            <p:spPr bwMode="auto">
              <a:xfrm>
                <a:off x="9766" y="10294"/>
                <a:ext cx="526" cy="2"/>
              </a:xfrm>
              <a:custGeom>
                <a:avLst/>
                <a:gdLst/>
                <a:ahLst/>
                <a:cxnLst>
                  <a:cxn ang="0">
                    <a:pos x="0" y="0"/>
                  </a:cxn>
                  <a:cxn ang="0">
                    <a:pos x="525" y="0"/>
                  </a:cxn>
                </a:cxnLst>
                <a:rect l="0" t="0" r="r" b="b"/>
                <a:pathLst>
                  <a:path w="526">
                    <a:moveTo>
                      <a:pt x="0" y="0"/>
                    </a:moveTo>
                    <a:lnTo>
                      <a:pt x="525" y="0"/>
                    </a:lnTo>
                  </a:path>
                </a:pathLst>
              </a:custGeom>
              <a:noFill/>
              <a:ln w="1524">
                <a:solidFill>
                  <a:srgbClr val="B2B2B2"/>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5853" name="Group 13"/>
            <p:cNvGrpSpPr>
              <a:grpSpLocks/>
            </p:cNvGrpSpPr>
            <p:nvPr/>
          </p:nvGrpSpPr>
          <p:grpSpPr bwMode="auto">
            <a:xfrm>
              <a:off x="8748" y="10294"/>
              <a:ext cx="509" cy="2"/>
              <a:chOff x="8748" y="10294"/>
              <a:chExt cx="509" cy="2"/>
            </a:xfrm>
          </p:grpSpPr>
          <p:sp>
            <p:nvSpPr>
              <p:cNvPr id="35854" name="Freeform 14"/>
              <p:cNvSpPr>
                <a:spLocks/>
              </p:cNvSpPr>
              <p:nvPr/>
            </p:nvSpPr>
            <p:spPr bwMode="auto">
              <a:xfrm>
                <a:off x="8748" y="10294"/>
                <a:ext cx="509" cy="2"/>
              </a:xfrm>
              <a:custGeom>
                <a:avLst/>
                <a:gdLst/>
                <a:ahLst/>
                <a:cxnLst>
                  <a:cxn ang="0">
                    <a:pos x="0" y="0"/>
                  </a:cxn>
                  <a:cxn ang="0">
                    <a:pos x="509" y="0"/>
                  </a:cxn>
                </a:cxnLst>
                <a:rect l="0" t="0" r="r" b="b"/>
                <a:pathLst>
                  <a:path w="509">
                    <a:moveTo>
                      <a:pt x="0" y="0"/>
                    </a:moveTo>
                    <a:lnTo>
                      <a:pt x="509" y="0"/>
                    </a:lnTo>
                  </a:path>
                </a:pathLst>
              </a:custGeom>
              <a:noFill/>
              <a:ln w="1524">
                <a:solidFill>
                  <a:srgbClr val="B2B2B2"/>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5855" name="Group 15"/>
            <p:cNvGrpSpPr>
              <a:grpSpLocks/>
            </p:cNvGrpSpPr>
            <p:nvPr/>
          </p:nvGrpSpPr>
          <p:grpSpPr bwMode="auto">
            <a:xfrm>
              <a:off x="7730" y="10294"/>
              <a:ext cx="509" cy="2"/>
              <a:chOff x="7730" y="10294"/>
              <a:chExt cx="509" cy="2"/>
            </a:xfrm>
          </p:grpSpPr>
          <p:sp>
            <p:nvSpPr>
              <p:cNvPr id="35856" name="Freeform 16"/>
              <p:cNvSpPr>
                <a:spLocks/>
              </p:cNvSpPr>
              <p:nvPr/>
            </p:nvSpPr>
            <p:spPr bwMode="auto">
              <a:xfrm>
                <a:off x="7730" y="10294"/>
                <a:ext cx="509" cy="2"/>
              </a:xfrm>
              <a:custGeom>
                <a:avLst/>
                <a:gdLst/>
                <a:ahLst/>
                <a:cxnLst>
                  <a:cxn ang="0">
                    <a:pos x="0" y="0"/>
                  </a:cxn>
                  <a:cxn ang="0">
                    <a:pos x="509" y="0"/>
                  </a:cxn>
                </a:cxnLst>
                <a:rect l="0" t="0" r="r" b="b"/>
                <a:pathLst>
                  <a:path w="509">
                    <a:moveTo>
                      <a:pt x="0" y="0"/>
                    </a:moveTo>
                    <a:lnTo>
                      <a:pt x="509" y="0"/>
                    </a:lnTo>
                  </a:path>
                </a:pathLst>
              </a:custGeom>
              <a:noFill/>
              <a:ln w="1524">
                <a:solidFill>
                  <a:srgbClr val="B2B2B2"/>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5857" name="Group 17"/>
            <p:cNvGrpSpPr>
              <a:grpSpLocks/>
            </p:cNvGrpSpPr>
            <p:nvPr/>
          </p:nvGrpSpPr>
          <p:grpSpPr bwMode="auto">
            <a:xfrm>
              <a:off x="6713" y="10294"/>
              <a:ext cx="509" cy="2"/>
              <a:chOff x="6713" y="10294"/>
              <a:chExt cx="509" cy="2"/>
            </a:xfrm>
          </p:grpSpPr>
          <p:sp>
            <p:nvSpPr>
              <p:cNvPr id="35858" name="Freeform 18"/>
              <p:cNvSpPr>
                <a:spLocks/>
              </p:cNvSpPr>
              <p:nvPr/>
            </p:nvSpPr>
            <p:spPr bwMode="auto">
              <a:xfrm>
                <a:off x="6713" y="10294"/>
                <a:ext cx="509" cy="2"/>
              </a:xfrm>
              <a:custGeom>
                <a:avLst/>
                <a:gdLst/>
                <a:ahLst/>
                <a:cxnLst>
                  <a:cxn ang="0">
                    <a:pos x="0" y="0"/>
                  </a:cxn>
                  <a:cxn ang="0">
                    <a:pos x="509" y="0"/>
                  </a:cxn>
                </a:cxnLst>
                <a:rect l="0" t="0" r="r" b="b"/>
                <a:pathLst>
                  <a:path w="509">
                    <a:moveTo>
                      <a:pt x="0" y="0"/>
                    </a:moveTo>
                    <a:lnTo>
                      <a:pt x="509" y="0"/>
                    </a:lnTo>
                  </a:path>
                </a:pathLst>
              </a:custGeom>
              <a:noFill/>
              <a:ln w="1524">
                <a:solidFill>
                  <a:srgbClr val="B2B2B2"/>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5859" name="Group 19"/>
            <p:cNvGrpSpPr>
              <a:grpSpLocks/>
            </p:cNvGrpSpPr>
            <p:nvPr/>
          </p:nvGrpSpPr>
          <p:grpSpPr bwMode="auto">
            <a:xfrm>
              <a:off x="5681" y="10294"/>
              <a:ext cx="509" cy="2"/>
              <a:chOff x="5681" y="10294"/>
              <a:chExt cx="509" cy="2"/>
            </a:xfrm>
          </p:grpSpPr>
          <p:sp>
            <p:nvSpPr>
              <p:cNvPr id="35860" name="Freeform 20"/>
              <p:cNvSpPr>
                <a:spLocks/>
              </p:cNvSpPr>
              <p:nvPr/>
            </p:nvSpPr>
            <p:spPr bwMode="auto">
              <a:xfrm>
                <a:off x="5681" y="10294"/>
                <a:ext cx="509" cy="2"/>
              </a:xfrm>
              <a:custGeom>
                <a:avLst/>
                <a:gdLst/>
                <a:ahLst/>
                <a:cxnLst>
                  <a:cxn ang="0">
                    <a:pos x="0" y="0"/>
                  </a:cxn>
                  <a:cxn ang="0">
                    <a:pos x="509" y="0"/>
                  </a:cxn>
                </a:cxnLst>
                <a:rect l="0" t="0" r="r" b="b"/>
                <a:pathLst>
                  <a:path w="509">
                    <a:moveTo>
                      <a:pt x="0" y="0"/>
                    </a:moveTo>
                    <a:lnTo>
                      <a:pt x="509" y="0"/>
                    </a:lnTo>
                  </a:path>
                </a:pathLst>
              </a:custGeom>
              <a:noFill/>
              <a:ln w="1524">
                <a:solidFill>
                  <a:srgbClr val="B2B2B2"/>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5861" name="Group 21"/>
            <p:cNvGrpSpPr>
              <a:grpSpLocks/>
            </p:cNvGrpSpPr>
            <p:nvPr/>
          </p:nvGrpSpPr>
          <p:grpSpPr bwMode="auto">
            <a:xfrm>
              <a:off x="4663" y="10294"/>
              <a:ext cx="509" cy="2"/>
              <a:chOff x="4663" y="10294"/>
              <a:chExt cx="509" cy="2"/>
            </a:xfrm>
          </p:grpSpPr>
          <p:sp>
            <p:nvSpPr>
              <p:cNvPr id="35862" name="Freeform 22"/>
              <p:cNvSpPr>
                <a:spLocks/>
              </p:cNvSpPr>
              <p:nvPr/>
            </p:nvSpPr>
            <p:spPr bwMode="auto">
              <a:xfrm>
                <a:off x="4663" y="10294"/>
                <a:ext cx="509" cy="2"/>
              </a:xfrm>
              <a:custGeom>
                <a:avLst/>
                <a:gdLst/>
                <a:ahLst/>
                <a:cxnLst>
                  <a:cxn ang="0">
                    <a:pos x="0" y="0"/>
                  </a:cxn>
                  <a:cxn ang="0">
                    <a:pos x="509" y="0"/>
                  </a:cxn>
                </a:cxnLst>
                <a:rect l="0" t="0" r="r" b="b"/>
                <a:pathLst>
                  <a:path w="509">
                    <a:moveTo>
                      <a:pt x="0" y="0"/>
                    </a:moveTo>
                    <a:lnTo>
                      <a:pt x="509" y="0"/>
                    </a:lnTo>
                  </a:path>
                </a:pathLst>
              </a:custGeom>
              <a:noFill/>
              <a:ln w="1524">
                <a:solidFill>
                  <a:srgbClr val="B2B2B2"/>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5863" name="Group 23"/>
            <p:cNvGrpSpPr>
              <a:grpSpLocks/>
            </p:cNvGrpSpPr>
            <p:nvPr/>
          </p:nvGrpSpPr>
          <p:grpSpPr bwMode="auto">
            <a:xfrm>
              <a:off x="3811" y="10294"/>
              <a:ext cx="343" cy="2"/>
              <a:chOff x="3811" y="10294"/>
              <a:chExt cx="343" cy="2"/>
            </a:xfrm>
          </p:grpSpPr>
          <p:sp>
            <p:nvSpPr>
              <p:cNvPr id="35864" name="Freeform 24"/>
              <p:cNvSpPr>
                <a:spLocks/>
              </p:cNvSpPr>
              <p:nvPr/>
            </p:nvSpPr>
            <p:spPr bwMode="auto">
              <a:xfrm>
                <a:off x="3811" y="10294"/>
                <a:ext cx="343" cy="2"/>
              </a:xfrm>
              <a:custGeom>
                <a:avLst/>
                <a:gdLst/>
                <a:ahLst/>
                <a:cxnLst>
                  <a:cxn ang="0">
                    <a:pos x="0" y="0"/>
                  </a:cxn>
                  <a:cxn ang="0">
                    <a:pos x="343" y="0"/>
                  </a:cxn>
                </a:cxnLst>
                <a:rect l="0" t="0" r="r" b="b"/>
                <a:pathLst>
                  <a:path w="343">
                    <a:moveTo>
                      <a:pt x="0" y="0"/>
                    </a:moveTo>
                    <a:lnTo>
                      <a:pt x="343" y="0"/>
                    </a:lnTo>
                  </a:path>
                </a:pathLst>
              </a:custGeom>
              <a:noFill/>
              <a:ln w="1524">
                <a:solidFill>
                  <a:srgbClr val="B2B2B2"/>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5865" name="Group 25"/>
            <p:cNvGrpSpPr>
              <a:grpSpLocks/>
            </p:cNvGrpSpPr>
            <p:nvPr/>
          </p:nvGrpSpPr>
          <p:grpSpPr bwMode="auto">
            <a:xfrm>
              <a:off x="8748" y="9319"/>
              <a:ext cx="4342" cy="2"/>
              <a:chOff x="8748" y="9319"/>
              <a:chExt cx="4342" cy="2"/>
            </a:xfrm>
          </p:grpSpPr>
          <p:sp>
            <p:nvSpPr>
              <p:cNvPr id="35866" name="Freeform 26"/>
              <p:cNvSpPr>
                <a:spLocks/>
              </p:cNvSpPr>
              <p:nvPr/>
            </p:nvSpPr>
            <p:spPr bwMode="auto">
              <a:xfrm>
                <a:off x="8748" y="9319"/>
                <a:ext cx="4342" cy="2"/>
              </a:xfrm>
              <a:custGeom>
                <a:avLst/>
                <a:gdLst/>
                <a:ahLst/>
                <a:cxnLst>
                  <a:cxn ang="0">
                    <a:pos x="0" y="0"/>
                  </a:cxn>
                  <a:cxn ang="0">
                    <a:pos x="4342" y="0"/>
                  </a:cxn>
                </a:cxnLst>
                <a:rect l="0" t="0" r="r" b="b"/>
                <a:pathLst>
                  <a:path w="4342">
                    <a:moveTo>
                      <a:pt x="0" y="0"/>
                    </a:moveTo>
                    <a:lnTo>
                      <a:pt x="4342" y="0"/>
                    </a:lnTo>
                  </a:path>
                </a:pathLst>
              </a:custGeom>
              <a:noFill/>
              <a:ln w="1524">
                <a:solidFill>
                  <a:srgbClr val="B2B2B2"/>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5867" name="Group 27"/>
            <p:cNvGrpSpPr>
              <a:grpSpLocks/>
            </p:cNvGrpSpPr>
            <p:nvPr/>
          </p:nvGrpSpPr>
          <p:grpSpPr bwMode="auto">
            <a:xfrm>
              <a:off x="7730" y="9319"/>
              <a:ext cx="509" cy="2"/>
              <a:chOff x="7730" y="9319"/>
              <a:chExt cx="509" cy="2"/>
            </a:xfrm>
          </p:grpSpPr>
          <p:sp>
            <p:nvSpPr>
              <p:cNvPr id="35868" name="Freeform 28"/>
              <p:cNvSpPr>
                <a:spLocks/>
              </p:cNvSpPr>
              <p:nvPr/>
            </p:nvSpPr>
            <p:spPr bwMode="auto">
              <a:xfrm>
                <a:off x="7730" y="9319"/>
                <a:ext cx="509" cy="2"/>
              </a:xfrm>
              <a:custGeom>
                <a:avLst/>
                <a:gdLst/>
                <a:ahLst/>
                <a:cxnLst>
                  <a:cxn ang="0">
                    <a:pos x="0" y="0"/>
                  </a:cxn>
                  <a:cxn ang="0">
                    <a:pos x="509" y="0"/>
                  </a:cxn>
                </a:cxnLst>
                <a:rect l="0" t="0" r="r" b="b"/>
                <a:pathLst>
                  <a:path w="509">
                    <a:moveTo>
                      <a:pt x="0" y="0"/>
                    </a:moveTo>
                    <a:lnTo>
                      <a:pt x="509" y="0"/>
                    </a:lnTo>
                  </a:path>
                </a:pathLst>
              </a:custGeom>
              <a:noFill/>
              <a:ln w="1524">
                <a:solidFill>
                  <a:srgbClr val="B2B2B2"/>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5869" name="Group 29"/>
            <p:cNvGrpSpPr>
              <a:grpSpLocks/>
            </p:cNvGrpSpPr>
            <p:nvPr/>
          </p:nvGrpSpPr>
          <p:grpSpPr bwMode="auto">
            <a:xfrm>
              <a:off x="6713" y="9319"/>
              <a:ext cx="509" cy="2"/>
              <a:chOff x="6713" y="9319"/>
              <a:chExt cx="509" cy="2"/>
            </a:xfrm>
          </p:grpSpPr>
          <p:sp>
            <p:nvSpPr>
              <p:cNvPr id="35870" name="Freeform 30"/>
              <p:cNvSpPr>
                <a:spLocks/>
              </p:cNvSpPr>
              <p:nvPr/>
            </p:nvSpPr>
            <p:spPr bwMode="auto">
              <a:xfrm>
                <a:off x="6713" y="9319"/>
                <a:ext cx="509" cy="2"/>
              </a:xfrm>
              <a:custGeom>
                <a:avLst/>
                <a:gdLst/>
                <a:ahLst/>
                <a:cxnLst>
                  <a:cxn ang="0">
                    <a:pos x="0" y="0"/>
                  </a:cxn>
                  <a:cxn ang="0">
                    <a:pos x="509" y="0"/>
                  </a:cxn>
                </a:cxnLst>
                <a:rect l="0" t="0" r="r" b="b"/>
                <a:pathLst>
                  <a:path w="509">
                    <a:moveTo>
                      <a:pt x="0" y="0"/>
                    </a:moveTo>
                    <a:lnTo>
                      <a:pt x="509" y="0"/>
                    </a:lnTo>
                  </a:path>
                </a:pathLst>
              </a:custGeom>
              <a:noFill/>
              <a:ln w="1524">
                <a:solidFill>
                  <a:srgbClr val="B2B2B2"/>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5871" name="Group 31"/>
            <p:cNvGrpSpPr>
              <a:grpSpLocks/>
            </p:cNvGrpSpPr>
            <p:nvPr/>
          </p:nvGrpSpPr>
          <p:grpSpPr bwMode="auto">
            <a:xfrm>
              <a:off x="5681" y="9319"/>
              <a:ext cx="509" cy="2"/>
              <a:chOff x="5681" y="9319"/>
              <a:chExt cx="509" cy="2"/>
            </a:xfrm>
          </p:grpSpPr>
          <p:sp>
            <p:nvSpPr>
              <p:cNvPr id="35872" name="Freeform 32"/>
              <p:cNvSpPr>
                <a:spLocks/>
              </p:cNvSpPr>
              <p:nvPr/>
            </p:nvSpPr>
            <p:spPr bwMode="auto">
              <a:xfrm>
                <a:off x="5681" y="9319"/>
                <a:ext cx="509" cy="2"/>
              </a:xfrm>
              <a:custGeom>
                <a:avLst/>
                <a:gdLst/>
                <a:ahLst/>
                <a:cxnLst>
                  <a:cxn ang="0">
                    <a:pos x="0" y="0"/>
                  </a:cxn>
                  <a:cxn ang="0">
                    <a:pos x="509" y="0"/>
                  </a:cxn>
                </a:cxnLst>
                <a:rect l="0" t="0" r="r" b="b"/>
                <a:pathLst>
                  <a:path w="509">
                    <a:moveTo>
                      <a:pt x="0" y="0"/>
                    </a:moveTo>
                    <a:lnTo>
                      <a:pt x="509" y="0"/>
                    </a:lnTo>
                  </a:path>
                </a:pathLst>
              </a:custGeom>
              <a:noFill/>
              <a:ln w="1524">
                <a:solidFill>
                  <a:srgbClr val="B2B2B2"/>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5873" name="Group 33"/>
            <p:cNvGrpSpPr>
              <a:grpSpLocks/>
            </p:cNvGrpSpPr>
            <p:nvPr/>
          </p:nvGrpSpPr>
          <p:grpSpPr bwMode="auto">
            <a:xfrm>
              <a:off x="4663" y="9319"/>
              <a:ext cx="509" cy="2"/>
              <a:chOff x="4663" y="9319"/>
              <a:chExt cx="509" cy="2"/>
            </a:xfrm>
          </p:grpSpPr>
          <p:sp>
            <p:nvSpPr>
              <p:cNvPr id="35874" name="Freeform 34"/>
              <p:cNvSpPr>
                <a:spLocks/>
              </p:cNvSpPr>
              <p:nvPr/>
            </p:nvSpPr>
            <p:spPr bwMode="auto">
              <a:xfrm>
                <a:off x="4663" y="9319"/>
                <a:ext cx="509" cy="2"/>
              </a:xfrm>
              <a:custGeom>
                <a:avLst/>
                <a:gdLst/>
                <a:ahLst/>
                <a:cxnLst>
                  <a:cxn ang="0">
                    <a:pos x="0" y="0"/>
                  </a:cxn>
                  <a:cxn ang="0">
                    <a:pos x="509" y="0"/>
                  </a:cxn>
                </a:cxnLst>
                <a:rect l="0" t="0" r="r" b="b"/>
                <a:pathLst>
                  <a:path w="509">
                    <a:moveTo>
                      <a:pt x="0" y="0"/>
                    </a:moveTo>
                    <a:lnTo>
                      <a:pt x="509" y="0"/>
                    </a:lnTo>
                  </a:path>
                </a:pathLst>
              </a:custGeom>
              <a:noFill/>
              <a:ln w="1524">
                <a:solidFill>
                  <a:srgbClr val="B2B2B2"/>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5875" name="Group 35"/>
            <p:cNvGrpSpPr>
              <a:grpSpLocks/>
            </p:cNvGrpSpPr>
            <p:nvPr/>
          </p:nvGrpSpPr>
          <p:grpSpPr bwMode="auto">
            <a:xfrm>
              <a:off x="3811" y="9319"/>
              <a:ext cx="343" cy="2"/>
              <a:chOff x="3811" y="9319"/>
              <a:chExt cx="343" cy="2"/>
            </a:xfrm>
          </p:grpSpPr>
          <p:sp>
            <p:nvSpPr>
              <p:cNvPr id="35876" name="Freeform 36"/>
              <p:cNvSpPr>
                <a:spLocks/>
              </p:cNvSpPr>
              <p:nvPr/>
            </p:nvSpPr>
            <p:spPr bwMode="auto">
              <a:xfrm>
                <a:off x="3811" y="9319"/>
                <a:ext cx="343" cy="2"/>
              </a:xfrm>
              <a:custGeom>
                <a:avLst/>
                <a:gdLst/>
                <a:ahLst/>
                <a:cxnLst>
                  <a:cxn ang="0">
                    <a:pos x="0" y="0"/>
                  </a:cxn>
                  <a:cxn ang="0">
                    <a:pos x="343" y="0"/>
                  </a:cxn>
                </a:cxnLst>
                <a:rect l="0" t="0" r="r" b="b"/>
                <a:pathLst>
                  <a:path w="343">
                    <a:moveTo>
                      <a:pt x="0" y="0"/>
                    </a:moveTo>
                    <a:lnTo>
                      <a:pt x="343" y="0"/>
                    </a:lnTo>
                  </a:path>
                </a:pathLst>
              </a:custGeom>
              <a:noFill/>
              <a:ln w="1524">
                <a:solidFill>
                  <a:srgbClr val="B2B2B2"/>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5877" name="Group 37"/>
            <p:cNvGrpSpPr>
              <a:grpSpLocks/>
            </p:cNvGrpSpPr>
            <p:nvPr/>
          </p:nvGrpSpPr>
          <p:grpSpPr bwMode="auto">
            <a:xfrm>
              <a:off x="5681" y="8347"/>
              <a:ext cx="7409" cy="2"/>
              <a:chOff x="5681" y="8347"/>
              <a:chExt cx="7409" cy="2"/>
            </a:xfrm>
          </p:grpSpPr>
          <p:sp>
            <p:nvSpPr>
              <p:cNvPr id="35878" name="Freeform 38"/>
              <p:cNvSpPr>
                <a:spLocks/>
              </p:cNvSpPr>
              <p:nvPr/>
            </p:nvSpPr>
            <p:spPr bwMode="auto">
              <a:xfrm>
                <a:off x="5681" y="8347"/>
                <a:ext cx="7409" cy="2"/>
              </a:xfrm>
              <a:custGeom>
                <a:avLst/>
                <a:gdLst/>
                <a:ahLst/>
                <a:cxnLst>
                  <a:cxn ang="0">
                    <a:pos x="0" y="0"/>
                  </a:cxn>
                  <a:cxn ang="0">
                    <a:pos x="7409" y="0"/>
                  </a:cxn>
                </a:cxnLst>
                <a:rect l="0" t="0" r="r" b="b"/>
                <a:pathLst>
                  <a:path w="7409">
                    <a:moveTo>
                      <a:pt x="0" y="0"/>
                    </a:moveTo>
                    <a:lnTo>
                      <a:pt x="7409" y="0"/>
                    </a:lnTo>
                  </a:path>
                </a:pathLst>
              </a:custGeom>
              <a:noFill/>
              <a:ln w="1524">
                <a:solidFill>
                  <a:srgbClr val="B2B2B2"/>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5879" name="Group 39"/>
            <p:cNvGrpSpPr>
              <a:grpSpLocks/>
            </p:cNvGrpSpPr>
            <p:nvPr/>
          </p:nvGrpSpPr>
          <p:grpSpPr bwMode="auto">
            <a:xfrm>
              <a:off x="4663" y="8347"/>
              <a:ext cx="509" cy="2"/>
              <a:chOff x="4663" y="8347"/>
              <a:chExt cx="509" cy="2"/>
            </a:xfrm>
          </p:grpSpPr>
          <p:sp>
            <p:nvSpPr>
              <p:cNvPr id="35880" name="Freeform 40"/>
              <p:cNvSpPr>
                <a:spLocks/>
              </p:cNvSpPr>
              <p:nvPr/>
            </p:nvSpPr>
            <p:spPr bwMode="auto">
              <a:xfrm>
                <a:off x="4663" y="8347"/>
                <a:ext cx="509" cy="2"/>
              </a:xfrm>
              <a:custGeom>
                <a:avLst/>
                <a:gdLst/>
                <a:ahLst/>
                <a:cxnLst>
                  <a:cxn ang="0">
                    <a:pos x="0" y="0"/>
                  </a:cxn>
                  <a:cxn ang="0">
                    <a:pos x="509" y="0"/>
                  </a:cxn>
                </a:cxnLst>
                <a:rect l="0" t="0" r="r" b="b"/>
                <a:pathLst>
                  <a:path w="509">
                    <a:moveTo>
                      <a:pt x="0" y="0"/>
                    </a:moveTo>
                    <a:lnTo>
                      <a:pt x="509" y="0"/>
                    </a:lnTo>
                  </a:path>
                </a:pathLst>
              </a:custGeom>
              <a:noFill/>
              <a:ln w="1524">
                <a:solidFill>
                  <a:srgbClr val="B2B2B2"/>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5881" name="Group 41"/>
            <p:cNvGrpSpPr>
              <a:grpSpLocks/>
            </p:cNvGrpSpPr>
            <p:nvPr/>
          </p:nvGrpSpPr>
          <p:grpSpPr bwMode="auto">
            <a:xfrm>
              <a:off x="3811" y="8347"/>
              <a:ext cx="343" cy="2"/>
              <a:chOff x="3811" y="8347"/>
              <a:chExt cx="343" cy="2"/>
            </a:xfrm>
          </p:grpSpPr>
          <p:sp>
            <p:nvSpPr>
              <p:cNvPr id="35882" name="Freeform 42"/>
              <p:cNvSpPr>
                <a:spLocks/>
              </p:cNvSpPr>
              <p:nvPr/>
            </p:nvSpPr>
            <p:spPr bwMode="auto">
              <a:xfrm>
                <a:off x="3811" y="8347"/>
                <a:ext cx="343" cy="2"/>
              </a:xfrm>
              <a:custGeom>
                <a:avLst/>
                <a:gdLst/>
                <a:ahLst/>
                <a:cxnLst>
                  <a:cxn ang="0">
                    <a:pos x="0" y="0"/>
                  </a:cxn>
                  <a:cxn ang="0">
                    <a:pos x="343" y="0"/>
                  </a:cxn>
                </a:cxnLst>
                <a:rect l="0" t="0" r="r" b="b"/>
                <a:pathLst>
                  <a:path w="343">
                    <a:moveTo>
                      <a:pt x="0" y="0"/>
                    </a:moveTo>
                    <a:lnTo>
                      <a:pt x="343" y="0"/>
                    </a:lnTo>
                  </a:path>
                </a:pathLst>
              </a:custGeom>
              <a:noFill/>
              <a:ln w="1524">
                <a:solidFill>
                  <a:srgbClr val="B2B2B2"/>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5883" name="Group 43"/>
            <p:cNvGrpSpPr>
              <a:grpSpLocks/>
            </p:cNvGrpSpPr>
            <p:nvPr/>
          </p:nvGrpSpPr>
          <p:grpSpPr bwMode="auto">
            <a:xfrm>
              <a:off x="4663" y="7387"/>
              <a:ext cx="8426" cy="2"/>
              <a:chOff x="4663" y="7387"/>
              <a:chExt cx="8426" cy="2"/>
            </a:xfrm>
          </p:grpSpPr>
          <p:sp>
            <p:nvSpPr>
              <p:cNvPr id="35884" name="Freeform 44"/>
              <p:cNvSpPr>
                <a:spLocks/>
              </p:cNvSpPr>
              <p:nvPr/>
            </p:nvSpPr>
            <p:spPr bwMode="auto">
              <a:xfrm>
                <a:off x="4663" y="7387"/>
                <a:ext cx="8426" cy="2"/>
              </a:xfrm>
              <a:custGeom>
                <a:avLst/>
                <a:gdLst/>
                <a:ahLst/>
                <a:cxnLst>
                  <a:cxn ang="0">
                    <a:pos x="0" y="0"/>
                  </a:cxn>
                  <a:cxn ang="0">
                    <a:pos x="8427" y="0"/>
                  </a:cxn>
                </a:cxnLst>
                <a:rect l="0" t="0" r="r" b="b"/>
                <a:pathLst>
                  <a:path w="8426">
                    <a:moveTo>
                      <a:pt x="0" y="0"/>
                    </a:moveTo>
                    <a:lnTo>
                      <a:pt x="8427" y="0"/>
                    </a:lnTo>
                  </a:path>
                </a:pathLst>
              </a:custGeom>
              <a:noFill/>
              <a:ln w="1524">
                <a:solidFill>
                  <a:srgbClr val="B2B2B2"/>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5885" name="Group 45"/>
            <p:cNvGrpSpPr>
              <a:grpSpLocks/>
            </p:cNvGrpSpPr>
            <p:nvPr/>
          </p:nvGrpSpPr>
          <p:grpSpPr bwMode="auto">
            <a:xfrm>
              <a:off x="3811" y="7387"/>
              <a:ext cx="343" cy="2"/>
              <a:chOff x="3811" y="7387"/>
              <a:chExt cx="343" cy="2"/>
            </a:xfrm>
          </p:grpSpPr>
          <p:sp>
            <p:nvSpPr>
              <p:cNvPr id="35886" name="Freeform 46"/>
              <p:cNvSpPr>
                <a:spLocks/>
              </p:cNvSpPr>
              <p:nvPr/>
            </p:nvSpPr>
            <p:spPr bwMode="auto">
              <a:xfrm>
                <a:off x="3811" y="7387"/>
                <a:ext cx="343" cy="2"/>
              </a:xfrm>
              <a:custGeom>
                <a:avLst/>
                <a:gdLst/>
                <a:ahLst/>
                <a:cxnLst>
                  <a:cxn ang="0">
                    <a:pos x="0" y="0"/>
                  </a:cxn>
                  <a:cxn ang="0">
                    <a:pos x="343" y="0"/>
                  </a:cxn>
                </a:cxnLst>
                <a:rect l="0" t="0" r="r" b="b"/>
                <a:pathLst>
                  <a:path w="343">
                    <a:moveTo>
                      <a:pt x="0" y="0"/>
                    </a:moveTo>
                    <a:lnTo>
                      <a:pt x="343" y="0"/>
                    </a:lnTo>
                  </a:path>
                </a:pathLst>
              </a:custGeom>
              <a:noFill/>
              <a:ln w="1524">
                <a:solidFill>
                  <a:srgbClr val="B2B2B2"/>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5887" name="Group 47"/>
            <p:cNvGrpSpPr>
              <a:grpSpLocks/>
            </p:cNvGrpSpPr>
            <p:nvPr/>
          </p:nvGrpSpPr>
          <p:grpSpPr bwMode="auto">
            <a:xfrm>
              <a:off x="4663" y="6415"/>
              <a:ext cx="8426" cy="2"/>
              <a:chOff x="4663" y="6415"/>
              <a:chExt cx="8426" cy="2"/>
            </a:xfrm>
          </p:grpSpPr>
          <p:sp>
            <p:nvSpPr>
              <p:cNvPr id="35888" name="Freeform 48"/>
              <p:cNvSpPr>
                <a:spLocks/>
              </p:cNvSpPr>
              <p:nvPr/>
            </p:nvSpPr>
            <p:spPr bwMode="auto">
              <a:xfrm>
                <a:off x="4663" y="6415"/>
                <a:ext cx="8426" cy="2"/>
              </a:xfrm>
              <a:custGeom>
                <a:avLst/>
                <a:gdLst/>
                <a:ahLst/>
                <a:cxnLst>
                  <a:cxn ang="0">
                    <a:pos x="0" y="0"/>
                  </a:cxn>
                  <a:cxn ang="0">
                    <a:pos x="8427" y="0"/>
                  </a:cxn>
                </a:cxnLst>
                <a:rect l="0" t="0" r="r" b="b"/>
                <a:pathLst>
                  <a:path w="8426">
                    <a:moveTo>
                      <a:pt x="0" y="0"/>
                    </a:moveTo>
                    <a:lnTo>
                      <a:pt x="8427" y="0"/>
                    </a:lnTo>
                  </a:path>
                </a:pathLst>
              </a:custGeom>
              <a:noFill/>
              <a:ln w="1524">
                <a:solidFill>
                  <a:srgbClr val="B2B2B2"/>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5889" name="Group 49"/>
            <p:cNvGrpSpPr>
              <a:grpSpLocks/>
            </p:cNvGrpSpPr>
            <p:nvPr/>
          </p:nvGrpSpPr>
          <p:grpSpPr bwMode="auto">
            <a:xfrm>
              <a:off x="3811" y="6415"/>
              <a:ext cx="343" cy="2"/>
              <a:chOff x="3811" y="6415"/>
              <a:chExt cx="343" cy="2"/>
            </a:xfrm>
          </p:grpSpPr>
          <p:sp>
            <p:nvSpPr>
              <p:cNvPr id="35890" name="Freeform 50"/>
              <p:cNvSpPr>
                <a:spLocks/>
              </p:cNvSpPr>
              <p:nvPr/>
            </p:nvSpPr>
            <p:spPr bwMode="auto">
              <a:xfrm>
                <a:off x="3811" y="6415"/>
                <a:ext cx="343" cy="2"/>
              </a:xfrm>
              <a:custGeom>
                <a:avLst/>
                <a:gdLst/>
                <a:ahLst/>
                <a:cxnLst>
                  <a:cxn ang="0">
                    <a:pos x="0" y="0"/>
                  </a:cxn>
                  <a:cxn ang="0">
                    <a:pos x="343" y="0"/>
                  </a:cxn>
                </a:cxnLst>
                <a:rect l="0" t="0" r="r" b="b"/>
                <a:pathLst>
                  <a:path w="343">
                    <a:moveTo>
                      <a:pt x="0" y="0"/>
                    </a:moveTo>
                    <a:lnTo>
                      <a:pt x="343" y="0"/>
                    </a:lnTo>
                  </a:path>
                </a:pathLst>
              </a:custGeom>
              <a:noFill/>
              <a:ln w="1524">
                <a:solidFill>
                  <a:srgbClr val="B2B2B2"/>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5891" name="Group 51"/>
            <p:cNvGrpSpPr>
              <a:grpSpLocks/>
            </p:cNvGrpSpPr>
            <p:nvPr/>
          </p:nvGrpSpPr>
          <p:grpSpPr bwMode="auto">
            <a:xfrm>
              <a:off x="4663" y="5441"/>
              <a:ext cx="8426" cy="2"/>
              <a:chOff x="4663" y="5441"/>
              <a:chExt cx="8426" cy="2"/>
            </a:xfrm>
          </p:grpSpPr>
          <p:sp>
            <p:nvSpPr>
              <p:cNvPr id="35892" name="Freeform 52"/>
              <p:cNvSpPr>
                <a:spLocks/>
              </p:cNvSpPr>
              <p:nvPr/>
            </p:nvSpPr>
            <p:spPr bwMode="auto">
              <a:xfrm>
                <a:off x="4663" y="5441"/>
                <a:ext cx="8426" cy="2"/>
              </a:xfrm>
              <a:custGeom>
                <a:avLst/>
                <a:gdLst/>
                <a:ahLst/>
                <a:cxnLst>
                  <a:cxn ang="0">
                    <a:pos x="0" y="0"/>
                  </a:cxn>
                  <a:cxn ang="0">
                    <a:pos x="8427" y="0"/>
                  </a:cxn>
                </a:cxnLst>
                <a:rect l="0" t="0" r="r" b="b"/>
                <a:pathLst>
                  <a:path w="8426">
                    <a:moveTo>
                      <a:pt x="0" y="0"/>
                    </a:moveTo>
                    <a:lnTo>
                      <a:pt x="8427" y="0"/>
                    </a:lnTo>
                  </a:path>
                </a:pathLst>
              </a:custGeom>
              <a:noFill/>
              <a:ln w="1524">
                <a:solidFill>
                  <a:srgbClr val="B2B2B2"/>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5893" name="Group 53"/>
            <p:cNvGrpSpPr>
              <a:grpSpLocks/>
            </p:cNvGrpSpPr>
            <p:nvPr/>
          </p:nvGrpSpPr>
          <p:grpSpPr bwMode="auto">
            <a:xfrm>
              <a:off x="3811" y="5441"/>
              <a:ext cx="343" cy="2"/>
              <a:chOff x="3811" y="5441"/>
              <a:chExt cx="343" cy="2"/>
            </a:xfrm>
          </p:grpSpPr>
          <p:sp>
            <p:nvSpPr>
              <p:cNvPr id="35894" name="Freeform 54"/>
              <p:cNvSpPr>
                <a:spLocks/>
              </p:cNvSpPr>
              <p:nvPr/>
            </p:nvSpPr>
            <p:spPr bwMode="auto">
              <a:xfrm>
                <a:off x="3811" y="5441"/>
                <a:ext cx="343" cy="2"/>
              </a:xfrm>
              <a:custGeom>
                <a:avLst/>
                <a:gdLst/>
                <a:ahLst/>
                <a:cxnLst>
                  <a:cxn ang="0">
                    <a:pos x="0" y="0"/>
                  </a:cxn>
                  <a:cxn ang="0">
                    <a:pos x="343" y="0"/>
                  </a:cxn>
                </a:cxnLst>
                <a:rect l="0" t="0" r="r" b="b"/>
                <a:pathLst>
                  <a:path w="343">
                    <a:moveTo>
                      <a:pt x="0" y="0"/>
                    </a:moveTo>
                    <a:lnTo>
                      <a:pt x="343" y="0"/>
                    </a:lnTo>
                  </a:path>
                </a:pathLst>
              </a:custGeom>
              <a:noFill/>
              <a:ln w="1524">
                <a:solidFill>
                  <a:srgbClr val="B2B2B2"/>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5895" name="Group 55"/>
            <p:cNvGrpSpPr>
              <a:grpSpLocks/>
            </p:cNvGrpSpPr>
            <p:nvPr/>
          </p:nvGrpSpPr>
          <p:grpSpPr bwMode="auto">
            <a:xfrm>
              <a:off x="3811" y="4469"/>
              <a:ext cx="9278" cy="2"/>
              <a:chOff x="3811" y="4469"/>
              <a:chExt cx="9278" cy="2"/>
            </a:xfrm>
          </p:grpSpPr>
          <p:sp>
            <p:nvSpPr>
              <p:cNvPr id="35896" name="Freeform 56"/>
              <p:cNvSpPr>
                <a:spLocks/>
              </p:cNvSpPr>
              <p:nvPr/>
            </p:nvSpPr>
            <p:spPr bwMode="auto">
              <a:xfrm>
                <a:off x="3811" y="4469"/>
                <a:ext cx="9278" cy="2"/>
              </a:xfrm>
              <a:custGeom>
                <a:avLst/>
                <a:gdLst/>
                <a:ahLst/>
                <a:cxnLst>
                  <a:cxn ang="0">
                    <a:pos x="0" y="0"/>
                  </a:cxn>
                  <a:cxn ang="0">
                    <a:pos x="9279" y="0"/>
                  </a:cxn>
                </a:cxnLst>
                <a:rect l="0" t="0" r="r" b="b"/>
                <a:pathLst>
                  <a:path w="9278">
                    <a:moveTo>
                      <a:pt x="0" y="0"/>
                    </a:moveTo>
                    <a:lnTo>
                      <a:pt x="9279" y="0"/>
                    </a:lnTo>
                  </a:path>
                </a:pathLst>
              </a:custGeom>
              <a:noFill/>
              <a:ln w="1524">
                <a:solidFill>
                  <a:srgbClr val="B2B2B2"/>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5897" name="Group 57"/>
            <p:cNvGrpSpPr>
              <a:grpSpLocks/>
            </p:cNvGrpSpPr>
            <p:nvPr/>
          </p:nvGrpSpPr>
          <p:grpSpPr bwMode="auto">
            <a:xfrm>
              <a:off x="3811" y="3495"/>
              <a:ext cx="9278" cy="2"/>
              <a:chOff x="3811" y="3495"/>
              <a:chExt cx="9278" cy="2"/>
            </a:xfrm>
          </p:grpSpPr>
          <p:sp>
            <p:nvSpPr>
              <p:cNvPr id="35898" name="Freeform 58"/>
              <p:cNvSpPr>
                <a:spLocks/>
              </p:cNvSpPr>
              <p:nvPr/>
            </p:nvSpPr>
            <p:spPr bwMode="auto">
              <a:xfrm>
                <a:off x="3811" y="3495"/>
                <a:ext cx="9278" cy="2"/>
              </a:xfrm>
              <a:custGeom>
                <a:avLst/>
                <a:gdLst/>
                <a:ahLst/>
                <a:cxnLst>
                  <a:cxn ang="0">
                    <a:pos x="0" y="0"/>
                  </a:cxn>
                  <a:cxn ang="0">
                    <a:pos x="9279" y="0"/>
                  </a:cxn>
                </a:cxnLst>
                <a:rect l="0" t="0" r="r" b="b"/>
                <a:pathLst>
                  <a:path w="9278">
                    <a:moveTo>
                      <a:pt x="0" y="0"/>
                    </a:moveTo>
                    <a:lnTo>
                      <a:pt x="9279" y="0"/>
                    </a:lnTo>
                  </a:path>
                </a:pathLst>
              </a:custGeom>
              <a:noFill/>
              <a:ln w="1524">
                <a:solidFill>
                  <a:srgbClr val="B2B2B2"/>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5899" name="Group 59"/>
            <p:cNvGrpSpPr>
              <a:grpSpLocks/>
            </p:cNvGrpSpPr>
            <p:nvPr/>
          </p:nvGrpSpPr>
          <p:grpSpPr bwMode="auto">
            <a:xfrm>
              <a:off x="3900" y="3495"/>
              <a:ext cx="2" cy="7862"/>
              <a:chOff x="3900" y="3495"/>
              <a:chExt cx="2" cy="7862"/>
            </a:xfrm>
          </p:grpSpPr>
          <p:sp>
            <p:nvSpPr>
              <p:cNvPr id="35900" name="Freeform 60"/>
              <p:cNvSpPr>
                <a:spLocks/>
              </p:cNvSpPr>
              <p:nvPr/>
            </p:nvSpPr>
            <p:spPr bwMode="auto">
              <a:xfrm>
                <a:off x="3900" y="3495"/>
                <a:ext cx="2" cy="7862"/>
              </a:xfrm>
              <a:custGeom>
                <a:avLst/>
                <a:gdLst/>
                <a:ahLst/>
                <a:cxnLst>
                  <a:cxn ang="0">
                    <a:pos x="0" y="0"/>
                  </a:cxn>
                  <a:cxn ang="0">
                    <a:pos x="0" y="7862"/>
                  </a:cxn>
                </a:cxnLst>
                <a:rect l="0" t="0" r="r" b="b"/>
                <a:pathLst>
                  <a:path h="7862">
                    <a:moveTo>
                      <a:pt x="0" y="0"/>
                    </a:moveTo>
                    <a:lnTo>
                      <a:pt x="0" y="7862"/>
                    </a:lnTo>
                  </a:path>
                </a:pathLst>
              </a:custGeom>
              <a:noFill/>
              <a:ln w="1524">
                <a:solidFill>
                  <a:srgbClr val="B2B2B2"/>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5901" name="Group 61"/>
            <p:cNvGrpSpPr>
              <a:grpSpLocks/>
            </p:cNvGrpSpPr>
            <p:nvPr/>
          </p:nvGrpSpPr>
          <p:grpSpPr bwMode="auto">
            <a:xfrm>
              <a:off x="4918" y="11266"/>
              <a:ext cx="2" cy="91"/>
              <a:chOff x="4918" y="11266"/>
              <a:chExt cx="2" cy="91"/>
            </a:xfrm>
          </p:grpSpPr>
          <p:sp>
            <p:nvSpPr>
              <p:cNvPr id="35902" name="Freeform 62"/>
              <p:cNvSpPr>
                <a:spLocks/>
              </p:cNvSpPr>
              <p:nvPr/>
            </p:nvSpPr>
            <p:spPr bwMode="auto">
              <a:xfrm>
                <a:off x="4918" y="11266"/>
                <a:ext cx="2" cy="91"/>
              </a:xfrm>
              <a:custGeom>
                <a:avLst/>
                <a:gdLst/>
                <a:ahLst/>
                <a:cxnLst>
                  <a:cxn ang="0">
                    <a:pos x="0" y="0"/>
                  </a:cxn>
                  <a:cxn ang="0">
                    <a:pos x="0" y="91"/>
                  </a:cxn>
                </a:cxnLst>
                <a:rect l="0" t="0" r="r" b="b"/>
                <a:pathLst>
                  <a:path h="91">
                    <a:moveTo>
                      <a:pt x="0" y="0"/>
                    </a:moveTo>
                    <a:lnTo>
                      <a:pt x="0" y="91"/>
                    </a:lnTo>
                  </a:path>
                </a:pathLst>
              </a:custGeom>
              <a:noFill/>
              <a:ln w="1524">
                <a:solidFill>
                  <a:srgbClr val="B2B2B2"/>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5903" name="Group 63"/>
            <p:cNvGrpSpPr>
              <a:grpSpLocks/>
            </p:cNvGrpSpPr>
            <p:nvPr/>
          </p:nvGrpSpPr>
          <p:grpSpPr bwMode="auto">
            <a:xfrm>
              <a:off x="5935" y="11266"/>
              <a:ext cx="2" cy="91"/>
              <a:chOff x="5935" y="11266"/>
              <a:chExt cx="2" cy="91"/>
            </a:xfrm>
          </p:grpSpPr>
          <p:sp>
            <p:nvSpPr>
              <p:cNvPr id="35904" name="Freeform 64"/>
              <p:cNvSpPr>
                <a:spLocks/>
              </p:cNvSpPr>
              <p:nvPr/>
            </p:nvSpPr>
            <p:spPr bwMode="auto">
              <a:xfrm>
                <a:off x="5935" y="11266"/>
                <a:ext cx="2" cy="91"/>
              </a:xfrm>
              <a:custGeom>
                <a:avLst/>
                <a:gdLst/>
                <a:ahLst/>
                <a:cxnLst>
                  <a:cxn ang="0">
                    <a:pos x="0" y="0"/>
                  </a:cxn>
                  <a:cxn ang="0">
                    <a:pos x="0" y="91"/>
                  </a:cxn>
                </a:cxnLst>
                <a:rect l="0" t="0" r="r" b="b"/>
                <a:pathLst>
                  <a:path h="91">
                    <a:moveTo>
                      <a:pt x="0" y="0"/>
                    </a:moveTo>
                    <a:lnTo>
                      <a:pt x="0" y="91"/>
                    </a:lnTo>
                  </a:path>
                </a:pathLst>
              </a:custGeom>
              <a:noFill/>
              <a:ln w="1524">
                <a:solidFill>
                  <a:srgbClr val="B2B2B2"/>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5905" name="Group 65"/>
            <p:cNvGrpSpPr>
              <a:grpSpLocks/>
            </p:cNvGrpSpPr>
            <p:nvPr/>
          </p:nvGrpSpPr>
          <p:grpSpPr bwMode="auto">
            <a:xfrm>
              <a:off x="6967" y="11266"/>
              <a:ext cx="2" cy="91"/>
              <a:chOff x="6967" y="11266"/>
              <a:chExt cx="2" cy="91"/>
            </a:xfrm>
          </p:grpSpPr>
          <p:sp>
            <p:nvSpPr>
              <p:cNvPr id="35906" name="Freeform 66"/>
              <p:cNvSpPr>
                <a:spLocks/>
              </p:cNvSpPr>
              <p:nvPr/>
            </p:nvSpPr>
            <p:spPr bwMode="auto">
              <a:xfrm>
                <a:off x="6967" y="11266"/>
                <a:ext cx="2" cy="91"/>
              </a:xfrm>
              <a:custGeom>
                <a:avLst/>
                <a:gdLst/>
                <a:ahLst/>
                <a:cxnLst>
                  <a:cxn ang="0">
                    <a:pos x="0" y="0"/>
                  </a:cxn>
                  <a:cxn ang="0">
                    <a:pos x="0" y="91"/>
                  </a:cxn>
                </a:cxnLst>
                <a:rect l="0" t="0" r="r" b="b"/>
                <a:pathLst>
                  <a:path h="91">
                    <a:moveTo>
                      <a:pt x="0" y="0"/>
                    </a:moveTo>
                    <a:lnTo>
                      <a:pt x="0" y="91"/>
                    </a:lnTo>
                  </a:path>
                </a:pathLst>
              </a:custGeom>
              <a:noFill/>
              <a:ln w="1524">
                <a:solidFill>
                  <a:srgbClr val="B2B2B2"/>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5907" name="Group 67"/>
            <p:cNvGrpSpPr>
              <a:grpSpLocks/>
            </p:cNvGrpSpPr>
            <p:nvPr/>
          </p:nvGrpSpPr>
          <p:grpSpPr bwMode="auto">
            <a:xfrm>
              <a:off x="7985" y="11266"/>
              <a:ext cx="2" cy="91"/>
              <a:chOff x="7985" y="11266"/>
              <a:chExt cx="2" cy="91"/>
            </a:xfrm>
          </p:grpSpPr>
          <p:sp>
            <p:nvSpPr>
              <p:cNvPr id="35908" name="Freeform 68"/>
              <p:cNvSpPr>
                <a:spLocks/>
              </p:cNvSpPr>
              <p:nvPr/>
            </p:nvSpPr>
            <p:spPr bwMode="auto">
              <a:xfrm>
                <a:off x="7985" y="11266"/>
                <a:ext cx="2" cy="91"/>
              </a:xfrm>
              <a:custGeom>
                <a:avLst/>
                <a:gdLst/>
                <a:ahLst/>
                <a:cxnLst>
                  <a:cxn ang="0">
                    <a:pos x="0" y="0"/>
                  </a:cxn>
                  <a:cxn ang="0">
                    <a:pos x="0" y="91"/>
                  </a:cxn>
                </a:cxnLst>
                <a:rect l="0" t="0" r="r" b="b"/>
                <a:pathLst>
                  <a:path h="91">
                    <a:moveTo>
                      <a:pt x="0" y="0"/>
                    </a:moveTo>
                    <a:lnTo>
                      <a:pt x="0" y="91"/>
                    </a:lnTo>
                  </a:path>
                </a:pathLst>
              </a:custGeom>
              <a:noFill/>
              <a:ln w="1524">
                <a:solidFill>
                  <a:srgbClr val="B2B2B2"/>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5909" name="Group 69"/>
            <p:cNvGrpSpPr>
              <a:grpSpLocks/>
            </p:cNvGrpSpPr>
            <p:nvPr/>
          </p:nvGrpSpPr>
          <p:grpSpPr bwMode="auto">
            <a:xfrm>
              <a:off x="9002" y="11266"/>
              <a:ext cx="2" cy="91"/>
              <a:chOff x="9002" y="11266"/>
              <a:chExt cx="2" cy="91"/>
            </a:xfrm>
          </p:grpSpPr>
          <p:sp>
            <p:nvSpPr>
              <p:cNvPr id="35910" name="Freeform 70"/>
              <p:cNvSpPr>
                <a:spLocks/>
              </p:cNvSpPr>
              <p:nvPr/>
            </p:nvSpPr>
            <p:spPr bwMode="auto">
              <a:xfrm>
                <a:off x="9002" y="11266"/>
                <a:ext cx="2" cy="91"/>
              </a:xfrm>
              <a:custGeom>
                <a:avLst/>
                <a:gdLst/>
                <a:ahLst/>
                <a:cxnLst>
                  <a:cxn ang="0">
                    <a:pos x="0" y="0"/>
                  </a:cxn>
                  <a:cxn ang="0">
                    <a:pos x="0" y="91"/>
                  </a:cxn>
                </a:cxnLst>
                <a:rect l="0" t="0" r="r" b="b"/>
                <a:pathLst>
                  <a:path h="91">
                    <a:moveTo>
                      <a:pt x="0" y="0"/>
                    </a:moveTo>
                    <a:lnTo>
                      <a:pt x="0" y="91"/>
                    </a:lnTo>
                  </a:path>
                </a:pathLst>
              </a:custGeom>
              <a:noFill/>
              <a:ln w="1524">
                <a:solidFill>
                  <a:srgbClr val="B2B2B2"/>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5911" name="Group 71"/>
            <p:cNvGrpSpPr>
              <a:grpSpLocks/>
            </p:cNvGrpSpPr>
            <p:nvPr/>
          </p:nvGrpSpPr>
          <p:grpSpPr bwMode="auto">
            <a:xfrm>
              <a:off x="10037" y="11266"/>
              <a:ext cx="2" cy="91"/>
              <a:chOff x="10037" y="11266"/>
              <a:chExt cx="2" cy="91"/>
            </a:xfrm>
          </p:grpSpPr>
          <p:sp>
            <p:nvSpPr>
              <p:cNvPr id="35912" name="Freeform 72"/>
              <p:cNvSpPr>
                <a:spLocks/>
              </p:cNvSpPr>
              <p:nvPr/>
            </p:nvSpPr>
            <p:spPr bwMode="auto">
              <a:xfrm>
                <a:off x="10037" y="11266"/>
                <a:ext cx="2" cy="91"/>
              </a:xfrm>
              <a:custGeom>
                <a:avLst/>
                <a:gdLst/>
                <a:ahLst/>
                <a:cxnLst>
                  <a:cxn ang="0">
                    <a:pos x="0" y="0"/>
                  </a:cxn>
                  <a:cxn ang="0">
                    <a:pos x="0" y="91"/>
                  </a:cxn>
                </a:cxnLst>
                <a:rect l="0" t="0" r="r" b="b"/>
                <a:pathLst>
                  <a:path h="91">
                    <a:moveTo>
                      <a:pt x="0" y="0"/>
                    </a:moveTo>
                    <a:lnTo>
                      <a:pt x="0" y="91"/>
                    </a:lnTo>
                  </a:path>
                </a:pathLst>
              </a:custGeom>
              <a:noFill/>
              <a:ln w="1524">
                <a:solidFill>
                  <a:srgbClr val="B2B2B2"/>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5913" name="Group 73"/>
            <p:cNvGrpSpPr>
              <a:grpSpLocks/>
            </p:cNvGrpSpPr>
            <p:nvPr/>
          </p:nvGrpSpPr>
          <p:grpSpPr bwMode="auto">
            <a:xfrm>
              <a:off x="11054" y="11266"/>
              <a:ext cx="2" cy="91"/>
              <a:chOff x="11054" y="11266"/>
              <a:chExt cx="2" cy="91"/>
            </a:xfrm>
          </p:grpSpPr>
          <p:sp>
            <p:nvSpPr>
              <p:cNvPr id="35914" name="Freeform 74"/>
              <p:cNvSpPr>
                <a:spLocks/>
              </p:cNvSpPr>
              <p:nvPr/>
            </p:nvSpPr>
            <p:spPr bwMode="auto">
              <a:xfrm>
                <a:off x="11054" y="11266"/>
                <a:ext cx="2" cy="91"/>
              </a:xfrm>
              <a:custGeom>
                <a:avLst/>
                <a:gdLst/>
                <a:ahLst/>
                <a:cxnLst>
                  <a:cxn ang="0">
                    <a:pos x="0" y="0"/>
                  </a:cxn>
                  <a:cxn ang="0">
                    <a:pos x="0" y="91"/>
                  </a:cxn>
                </a:cxnLst>
                <a:rect l="0" t="0" r="r" b="b"/>
                <a:pathLst>
                  <a:path h="91">
                    <a:moveTo>
                      <a:pt x="0" y="0"/>
                    </a:moveTo>
                    <a:lnTo>
                      <a:pt x="0" y="91"/>
                    </a:lnTo>
                  </a:path>
                </a:pathLst>
              </a:custGeom>
              <a:noFill/>
              <a:ln w="1524">
                <a:solidFill>
                  <a:srgbClr val="B2B2B2"/>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5915" name="Group 75"/>
            <p:cNvGrpSpPr>
              <a:grpSpLocks/>
            </p:cNvGrpSpPr>
            <p:nvPr/>
          </p:nvGrpSpPr>
          <p:grpSpPr bwMode="auto">
            <a:xfrm>
              <a:off x="12072" y="11266"/>
              <a:ext cx="2" cy="91"/>
              <a:chOff x="12072" y="11266"/>
              <a:chExt cx="2" cy="91"/>
            </a:xfrm>
          </p:grpSpPr>
          <p:sp>
            <p:nvSpPr>
              <p:cNvPr id="35916" name="Freeform 76"/>
              <p:cNvSpPr>
                <a:spLocks/>
              </p:cNvSpPr>
              <p:nvPr/>
            </p:nvSpPr>
            <p:spPr bwMode="auto">
              <a:xfrm>
                <a:off x="12072" y="11266"/>
                <a:ext cx="2" cy="91"/>
              </a:xfrm>
              <a:custGeom>
                <a:avLst/>
                <a:gdLst/>
                <a:ahLst/>
                <a:cxnLst>
                  <a:cxn ang="0">
                    <a:pos x="0" y="0"/>
                  </a:cxn>
                  <a:cxn ang="0">
                    <a:pos x="0" y="91"/>
                  </a:cxn>
                </a:cxnLst>
                <a:rect l="0" t="0" r="r" b="b"/>
                <a:pathLst>
                  <a:path h="91">
                    <a:moveTo>
                      <a:pt x="0" y="0"/>
                    </a:moveTo>
                    <a:lnTo>
                      <a:pt x="0" y="91"/>
                    </a:lnTo>
                  </a:path>
                </a:pathLst>
              </a:custGeom>
              <a:noFill/>
              <a:ln w="1524">
                <a:solidFill>
                  <a:srgbClr val="B2B2B2"/>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5917" name="Group 77"/>
            <p:cNvGrpSpPr>
              <a:grpSpLocks/>
            </p:cNvGrpSpPr>
            <p:nvPr/>
          </p:nvGrpSpPr>
          <p:grpSpPr bwMode="auto">
            <a:xfrm>
              <a:off x="13090" y="11266"/>
              <a:ext cx="2" cy="91"/>
              <a:chOff x="13090" y="11266"/>
              <a:chExt cx="2" cy="91"/>
            </a:xfrm>
          </p:grpSpPr>
          <p:sp>
            <p:nvSpPr>
              <p:cNvPr id="35918" name="Freeform 78"/>
              <p:cNvSpPr>
                <a:spLocks/>
              </p:cNvSpPr>
              <p:nvPr/>
            </p:nvSpPr>
            <p:spPr bwMode="auto">
              <a:xfrm>
                <a:off x="13090" y="11266"/>
                <a:ext cx="2" cy="91"/>
              </a:xfrm>
              <a:custGeom>
                <a:avLst/>
                <a:gdLst/>
                <a:ahLst/>
                <a:cxnLst>
                  <a:cxn ang="0">
                    <a:pos x="0" y="0"/>
                  </a:cxn>
                  <a:cxn ang="0">
                    <a:pos x="0" y="91"/>
                  </a:cxn>
                </a:cxnLst>
                <a:rect l="0" t="0" r="r" b="b"/>
                <a:pathLst>
                  <a:path h="91">
                    <a:moveTo>
                      <a:pt x="0" y="0"/>
                    </a:moveTo>
                    <a:lnTo>
                      <a:pt x="0" y="91"/>
                    </a:lnTo>
                  </a:path>
                </a:pathLst>
              </a:custGeom>
              <a:noFill/>
              <a:ln w="1524">
                <a:solidFill>
                  <a:srgbClr val="B2B2B2"/>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5919" name="Group 79"/>
            <p:cNvGrpSpPr>
              <a:grpSpLocks/>
            </p:cNvGrpSpPr>
            <p:nvPr/>
          </p:nvGrpSpPr>
          <p:grpSpPr bwMode="auto">
            <a:xfrm>
              <a:off x="12326" y="10637"/>
              <a:ext cx="509" cy="629"/>
              <a:chOff x="12326" y="10637"/>
              <a:chExt cx="509" cy="629"/>
            </a:xfrm>
          </p:grpSpPr>
          <p:sp>
            <p:nvSpPr>
              <p:cNvPr id="35920" name="Freeform 80"/>
              <p:cNvSpPr>
                <a:spLocks/>
              </p:cNvSpPr>
              <p:nvPr/>
            </p:nvSpPr>
            <p:spPr bwMode="auto">
              <a:xfrm>
                <a:off x="12326" y="10637"/>
                <a:ext cx="509" cy="629"/>
              </a:xfrm>
              <a:custGeom>
                <a:avLst/>
                <a:gdLst/>
                <a:ahLst/>
                <a:cxnLst>
                  <a:cxn ang="0">
                    <a:pos x="0" y="629"/>
                  </a:cxn>
                  <a:cxn ang="0">
                    <a:pos x="0" y="0"/>
                  </a:cxn>
                  <a:cxn ang="0">
                    <a:pos x="509" y="0"/>
                  </a:cxn>
                  <a:cxn ang="0">
                    <a:pos x="509" y="629"/>
                  </a:cxn>
                  <a:cxn ang="0">
                    <a:pos x="0" y="629"/>
                  </a:cxn>
                </a:cxnLst>
                <a:rect l="0" t="0" r="r" b="b"/>
                <a:pathLst>
                  <a:path w="509" h="629">
                    <a:moveTo>
                      <a:pt x="0" y="629"/>
                    </a:moveTo>
                    <a:lnTo>
                      <a:pt x="0" y="0"/>
                    </a:lnTo>
                    <a:lnTo>
                      <a:pt x="509" y="0"/>
                    </a:lnTo>
                    <a:lnTo>
                      <a:pt x="509" y="629"/>
                    </a:lnTo>
                    <a:lnTo>
                      <a:pt x="0" y="629"/>
                    </a:lnTo>
                    <a:close/>
                  </a:path>
                </a:pathLst>
              </a:custGeom>
              <a:solidFill>
                <a:schemeClr val="accent1">
                  <a:lumMod val="2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5921" name="Group 81"/>
            <p:cNvGrpSpPr>
              <a:grpSpLocks/>
            </p:cNvGrpSpPr>
            <p:nvPr/>
          </p:nvGrpSpPr>
          <p:grpSpPr bwMode="auto">
            <a:xfrm>
              <a:off x="12326" y="10637"/>
              <a:ext cx="509" cy="629"/>
              <a:chOff x="12326" y="10637"/>
              <a:chExt cx="509" cy="629"/>
            </a:xfrm>
          </p:grpSpPr>
          <p:sp>
            <p:nvSpPr>
              <p:cNvPr id="35922" name="Freeform 82"/>
              <p:cNvSpPr>
                <a:spLocks/>
              </p:cNvSpPr>
              <p:nvPr/>
            </p:nvSpPr>
            <p:spPr bwMode="auto">
              <a:xfrm>
                <a:off x="12326" y="10637"/>
                <a:ext cx="509" cy="629"/>
              </a:xfrm>
              <a:custGeom>
                <a:avLst/>
                <a:gdLst/>
                <a:ahLst/>
                <a:cxnLst>
                  <a:cxn ang="0">
                    <a:pos x="0" y="629"/>
                  </a:cxn>
                  <a:cxn ang="0">
                    <a:pos x="509" y="629"/>
                  </a:cxn>
                  <a:cxn ang="0">
                    <a:pos x="509" y="0"/>
                  </a:cxn>
                  <a:cxn ang="0">
                    <a:pos x="0" y="0"/>
                  </a:cxn>
                  <a:cxn ang="0">
                    <a:pos x="0" y="629"/>
                  </a:cxn>
                </a:cxnLst>
                <a:rect l="0" t="0" r="r" b="b"/>
                <a:pathLst>
                  <a:path w="509" h="629">
                    <a:moveTo>
                      <a:pt x="0" y="629"/>
                    </a:moveTo>
                    <a:lnTo>
                      <a:pt x="509" y="629"/>
                    </a:lnTo>
                    <a:lnTo>
                      <a:pt x="509" y="0"/>
                    </a:lnTo>
                    <a:lnTo>
                      <a:pt x="0" y="0"/>
                    </a:lnTo>
                    <a:lnTo>
                      <a:pt x="0" y="629"/>
                    </a:lnTo>
                  </a:path>
                </a:pathLst>
              </a:custGeom>
              <a:noFill/>
              <a:ln w="1524">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5923" name="Group 83"/>
            <p:cNvGrpSpPr>
              <a:grpSpLocks/>
            </p:cNvGrpSpPr>
            <p:nvPr/>
          </p:nvGrpSpPr>
          <p:grpSpPr bwMode="auto">
            <a:xfrm>
              <a:off x="11309" y="9711"/>
              <a:ext cx="509" cy="1555"/>
              <a:chOff x="11309" y="9711"/>
              <a:chExt cx="509" cy="1555"/>
            </a:xfrm>
          </p:grpSpPr>
          <p:sp>
            <p:nvSpPr>
              <p:cNvPr id="35924" name="Freeform 84"/>
              <p:cNvSpPr>
                <a:spLocks/>
              </p:cNvSpPr>
              <p:nvPr/>
            </p:nvSpPr>
            <p:spPr bwMode="auto">
              <a:xfrm>
                <a:off x="11309" y="9711"/>
                <a:ext cx="509" cy="1555"/>
              </a:xfrm>
              <a:custGeom>
                <a:avLst/>
                <a:gdLst/>
                <a:ahLst/>
                <a:cxnLst>
                  <a:cxn ang="0">
                    <a:pos x="0" y="1555"/>
                  </a:cxn>
                  <a:cxn ang="0">
                    <a:pos x="0" y="0"/>
                  </a:cxn>
                  <a:cxn ang="0">
                    <a:pos x="509" y="0"/>
                  </a:cxn>
                  <a:cxn ang="0">
                    <a:pos x="509" y="1555"/>
                  </a:cxn>
                  <a:cxn ang="0">
                    <a:pos x="0" y="1555"/>
                  </a:cxn>
                </a:cxnLst>
                <a:rect l="0" t="0" r="r" b="b"/>
                <a:pathLst>
                  <a:path w="509" h="1555">
                    <a:moveTo>
                      <a:pt x="0" y="1555"/>
                    </a:moveTo>
                    <a:lnTo>
                      <a:pt x="0" y="0"/>
                    </a:lnTo>
                    <a:lnTo>
                      <a:pt x="509" y="0"/>
                    </a:lnTo>
                    <a:lnTo>
                      <a:pt x="509" y="1555"/>
                    </a:lnTo>
                    <a:lnTo>
                      <a:pt x="0" y="1555"/>
                    </a:lnTo>
                    <a:close/>
                  </a:path>
                </a:pathLst>
              </a:custGeom>
              <a:solidFill>
                <a:schemeClr val="accent1">
                  <a:lumMod val="2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5925" name="Group 85"/>
            <p:cNvGrpSpPr>
              <a:grpSpLocks/>
            </p:cNvGrpSpPr>
            <p:nvPr/>
          </p:nvGrpSpPr>
          <p:grpSpPr bwMode="auto">
            <a:xfrm>
              <a:off x="11309" y="9711"/>
              <a:ext cx="509" cy="1555"/>
              <a:chOff x="11309" y="9711"/>
              <a:chExt cx="509" cy="1555"/>
            </a:xfrm>
          </p:grpSpPr>
          <p:sp>
            <p:nvSpPr>
              <p:cNvPr id="35926" name="Freeform 86"/>
              <p:cNvSpPr>
                <a:spLocks/>
              </p:cNvSpPr>
              <p:nvPr/>
            </p:nvSpPr>
            <p:spPr bwMode="auto">
              <a:xfrm>
                <a:off x="11309" y="9711"/>
                <a:ext cx="509" cy="1555"/>
              </a:xfrm>
              <a:custGeom>
                <a:avLst/>
                <a:gdLst/>
                <a:ahLst/>
                <a:cxnLst>
                  <a:cxn ang="0">
                    <a:pos x="0" y="1555"/>
                  </a:cxn>
                  <a:cxn ang="0">
                    <a:pos x="509" y="1555"/>
                  </a:cxn>
                  <a:cxn ang="0">
                    <a:pos x="509" y="0"/>
                  </a:cxn>
                  <a:cxn ang="0">
                    <a:pos x="0" y="0"/>
                  </a:cxn>
                  <a:cxn ang="0">
                    <a:pos x="0" y="1555"/>
                  </a:cxn>
                </a:cxnLst>
                <a:rect l="0" t="0" r="r" b="b"/>
                <a:pathLst>
                  <a:path w="509" h="1555">
                    <a:moveTo>
                      <a:pt x="0" y="1555"/>
                    </a:moveTo>
                    <a:lnTo>
                      <a:pt x="509" y="1555"/>
                    </a:lnTo>
                    <a:lnTo>
                      <a:pt x="509" y="0"/>
                    </a:lnTo>
                    <a:lnTo>
                      <a:pt x="0" y="0"/>
                    </a:lnTo>
                    <a:lnTo>
                      <a:pt x="0" y="1555"/>
                    </a:lnTo>
                  </a:path>
                </a:pathLst>
              </a:custGeom>
              <a:noFill/>
              <a:ln w="1524">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5927" name="Group 87"/>
            <p:cNvGrpSpPr>
              <a:grpSpLocks/>
            </p:cNvGrpSpPr>
            <p:nvPr/>
          </p:nvGrpSpPr>
          <p:grpSpPr bwMode="auto">
            <a:xfrm>
              <a:off x="10291" y="9471"/>
              <a:ext cx="509" cy="1795"/>
              <a:chOff x="10291" y="9471"/>
              <a:chExt cx="509" cy="1795"/>
            </a:xfrm>
          </p:grpSpPr>
          <p:sp>
            <p:nvSpPr>
              <p:cNvPr id="35928" name="Freeform 88"/>
              <p:cNvSpPr>
                <a:spLocks/>
              </p:cNvSpPr>
              <p:nvPr/>
            </p:nvSpPr>
            <p:spPr bwMode="auto">
              <a:xfrm>
                <a:off x="10291" y="9471"/>
                <a:ext cx="509" cy="1795"/>
              </a:xfrm>
              <a:custGeom>
                <a:avLst/>
                <a:gdLst/>
                <a:ahLst/>
                <a:cxnLst>
                  <a:cxn ang="0">
                    <a:pos x="0" y="1795"/>
                  </a:cxn>
                  <a:cxn ang="0">
                    <a:pos x="0" y="0"/>
                  </a:cxn>
                  <a:cxn ang="0">
                    <a:pos x="509" y="0"/>
                  </a:cxn>
                  <a:cxn ang="0">
                    <a:pos x="509" y="1795"/>
                  </a:cxn>
                  <a:cxn ang="0">
                    <a:pos x="0" y="1795"/>
                  </a:cxn>
                </a:cxnLst>
                <a:rect l="0" t="0" r="r" b="b"/>
                <a:pathLst>
                  <a:path w="509" h="1795">
                    <a:moveTo>
                      <a:pt x="0" y="1795"/>
                    </a:moveTo>
                    <a:lnTo>
                      <a:pt x="0" y="0"/>
                    </a:lnTo>
                    <a:lnTo>
                      <a:pt x="509" y="0"/>
                    </a:lnTo>
                    <a:lnTo>
                      <a:pt x="509" y="1795"/>
                    </a:lnTo>
                    <a:lnTo>
                      <a:pt x="0" y="1795"/>
                    </a:lnTo>
                    <a:close/>
                  </a:path>
                </a:pathLst>
              </a:custGeom>
              <a:solidFill>
                <a:schemeClr val="accent1">
                  <a:lumMod val="2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5929" name="Group 89"/>
            <p:cNvGrpSpPr>
              <a:grpSpLocks/>
            </p:cNvGrpSpPr>
            <p:nvPr/>
          </p:nvGrpSpPr>
          <p:grpSpPr bwMode="auto">
            <a:xfrm>
              <a:off x="10291" y="9471"/>
              <a:ext cx="509" cy="1795"/>
              <a:chOff x="10291" y="9471"/>
              <a:chExt cx="509" cy="1795"/>
            </a:xfrm>
          </p:grpSpPr>
          <p:sp>
            <p:nvSpPr>
              <p:cNvPr id="35930" name="Freeform 90"/>
              <p:cNvSpPr>
                <a:spLocks/>
              </p:cNvSpPr>
              <p:nvPr/>
            </p:nvSpPr>
            <p:spPr bwMode="auto">
              <a:xfrm>
                <a:off x="10291" y="9471"/>
                <a:ext cx="509" cy="1795"/>
              </a:xfrm>
              <a:custGeom>
                <a:avLst/>
                <a:gdLst/>
                <a:ahLst/>
                <a:cxnLst>
                  <a:cxn ang="0">
                    <a:pos x="0" y="1795"/>
                  </a:cxn>
                  <a:cxn ang="0">
                    <a:pos x="509" y="1795"/>
                  </a:cxn>
                  <a:cxn ang="0">
                    <a:pos x="509" y="0"/>
                  </a:cxn>
                  <a:cxn ang="0">
                    <a:pos x="0" y="0"/>
                  </a:cxn>
                  <a:cxn ang="0">
                    <a:pos x="0" y="1795"/>
                  </a:cxn>
                </a:cxnLst>
                <a:rect l="0" t="0" r="r" b="b"/>
                <a:pathLst>
                  <a:path w="509" h="1795">
                    <a:moveTo>
                      <a:pt x="0" y="1795"/>
                    </a:moveTo>
                    <a:lnTo>
                      <a:pt x="509" y="1795"/>
                    </a:lnTo>
                    <a:lnTo>
                      <a:pt x="509" y="0"/>
                    </a:lnTo>
                    <a:lnTo>
                      <a:pt x="0" y="0"/>
                    </a:lnTo>
                    <a:lnTo>
                      <a:pt x="0" y="1795"/>
                    </a:lnTo>
                  </a:path>
                </a:pathLst>
              </a:custGeom>
              <a:noFill/>
              <a:ln w="1524">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5931" name="Group 91"/>
            <p:cNvGrpSpPr>
              <a:grpSpLocks/>
            </p:cNvGrpSpPr>
            <p:nvPr/>
          </p:nvGrpSpPr>
          <p:grpSpPr bwMode="auto">
            <a:xfrm>
              <a:off x="9257" y="9411"/>
              <a:ext cx="509" cy="1855"/>
              <a:chOff x="9257" y="9411"/>
              <a:chExt cx="509" cy="1855"/>
            </a:xfrm>
          </p:grpSpPr>
          <p:sp>
            <p:nvSpPr>
              <p:cNvPr id="35932" name="Freeform 92"/>
              <p:cNvSpPr>
                <a:spLocks/>
              </p:cNvSpPr>
              <p:nvPr/>
            </p:nvSpPr>
            <p:spPr bwMode="auto">
              <a:xfrm>
                <a:off x="9257" y="9411"/>
                <a:ext cx="509" cy="1855"/>
              </a:xfrm>
              <a:custGeom>
                <a:avLst/>
                <a:gdLst/>
                <a:ahLst/>
                <a:cxnLst>
                  <a:cxn ang="0">
                    <a:pos x="0" y="1855"/>
                  </a:cxn>
                  <a:cxn ang="0">
                    <a:pos x="0" y="0"/>
                  </a:cxn>
                  <a:cxn ang="0">
                    <a:pos x="509" y="0"/>
                  </a:cxn>
                  <a:cxn ang="0">
                    <a:pos x="509" y="1855"/>
                  </a:cxn>
                  <a:cxn ang="0">
                    <a:pos x="0" y="1855"/>
                  </a:cxn>
                </a:cxnLst>
                <a:rect l="0" t="0" r="r" b="b"/>
                <a:pathLst>
                  <a:path w="509" h="1855">
                    <a:moveTo>
                      <a:pt x="0" y="1855"/>
                    </a:moveTo>
                    <a:lnTo>
                      <a:pt x="0" y="0"/>
                    </a:lnTo>
                    <a:lnTo>
                      <a:pt x="509" y="0"/>
                    </a:lnTo>
                    <a:lnTo>
                      <a:pt x="509" y="1855"/>
                    </a:lnTo>
                    <a:lnTo>
                      <a:pt x="0" y="1855"/>
                    </a:lnTo>
                    <a:close/>
                  </a:path>
                </a:pathLst>
              </a:custGeom>
              <a:solidFill>
                <a:schemeClr val="accent1">
                  <a:lumMod val="2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5933" name="Group 93"/>
            <p:cNvGrpSpPr>
              <a:grpSpLocks/>
            </p:cNvGrpSpPr>
            <p:nvPr/>
          </p:nvGrpSpPr>
          <p:grpSpPr bwMode="auto">
            <a:xfrm>
              <a:off x="9257" y="9411"/>
              <a:ext cx="509" cy="1855"/>
              <a:chOff x="9257" y="9411"/>
              <a:chExt cx="509" cy="1855"/>
            </a:xfrm>
          </p:grpSpPr>
          <p:sp>
            <p:nvSpPr>
              <p:cNvPr id="35934" name="Freeform 94"/>
              <p:cNvSpPr>
                <a:spLocks/>
              </p:cNvSpPr>
              <p:nvPr/>
            </p:nvSpPr>
            <p:spPr bwMode="auto">
              <a:xfrm>
                <a:off x="9257" y="9411"/>
                <a:ext cx="509" cy="1855"/>
              </a:xfrm>
              <a:custGeom>
                <a:avLst/>
                <a:gdLst/>
                <a:ahLst/>
                <a:cxnLst>
                  <a:cxn ang="0">
                    <a:pos x="0" y="1855"/>
                  </a:cxn>
                  <a:cxn ang="0">
                    <a:pos x="509" y="1855"/>
                  </a:cxn>
                  <a:cxn ang="0">
                    <a:pos x="509" y="0"/>
                  </a:cxn>
                  <a:cxn ang="0">
                    <a:pos x="0" y="0"/>
                  </a:cxn>
                  <a:cxn ang="0">
                    <a:pos x="0" y="1855"/>
                  </a:cxn>
                </a:cxnLst>
                <a:rect l="0" t="0" r="r" b="b"/>
                <a:pathLst>
                  <a:path w="509" h="1855">
                    <a:moveTo>
                      <a:pt x="0" y="1855"/>
                    </a:moveTo>
                    <a:lnTo>
                      <a:pt x="509" y="1855"/>
                    </a:lnTo>
                    <a:lnTo>
                      <a:pt x="509" y="0"/>
                    </a:lnTo>
                    <a:lnTo>
                      <a:pt x="0" y="0"/>
                    </a:lnTo>
                    <a:lnTo>
                      <a:pt x="0" y="1855"/>
                    </a:lnTo>
                  </a:path>
                </a:pathLst>
              </a:custGeom>
              <a:noFill/>
              <a:ln w="1524">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5935" name="Group 95"/>
            <p:cNvGrpSpPr>
              <a:grpSpLocks/>
            </p:cNvGrpSpPr>
            <p:nvPr/>
          </p:nvGrpSpPr>
          <p:grpSpPr bwMode="auto">
            <a:xfrm>
              <a:off x="8239" y="8962"/>
              <a:ext cx="509" cy="2304"/>
              <a:chOff x="8239" y="8962"/>
              <a:chExt cx="509" cy="2304"/>
            </a:xfrm>
          </p:grpSpPr>
          <p:sp>
            <p:nvSpPr>
              <p:cNvPr id="35936" name="Freeform 96"/>
              <p:cNvSpPr>
                <a:spLocks/>
              </p:cNvSpPr>
              <p:nvPr/>
            </p:nvSpPr>
            <p:spPr bwMode="auto">
              <a:xfrm>
                <a:off x="8239" y="8962"/>
                <a:ext cx="509" cy="2304"/>
              </a:xfrm>
              <a:custGeom>
                <a:avLst/>
                <a:gdLst/>
                <a:ahLst/>
                <a:cxnLst>
                  <a:cxn ang="0">
                    <a:pos x="0" y="2304"/>
                  </a:cxn>
                  <a:cxn ang="0">
                    <a:pos x="0" y="0"/>
                  </a:cxn>
                  <a:cxn ang="0">
                    <a:pos x="509" y="0"/>
                  </a:cxn>
                  <a:cxn ang="0">
                    <a:pos x="509" y="2304"/>
                  </a:cxn>
                  <a:cxn ang="0">
                    <a:pos x="0" y="2304"/>
                  </a:cxn>
                </a:cxnLst>
                <a:rect l="0" t="0" r="r" b="b"/>
                <a:pathLst>
                  <a:path w="509" h="2304">
                    <a:moveTo>
                      <a:pt x="0" y="2304"/>
                    </a:moveTo>
                    <a:lnTo>
                      <a:pt x="0" y="0"/>
                    </a:lnTo>
                    <a:lnTo>
                      <a:pt x="509" y="0"/>
                    </a:lnTo>
                    <a:lnTo>
                      <a:pt x="509" y="2304"/>
                    </a:lnTo>
                    <a:lnTo>
                      <a:pt x="0" y="2304"/>
                    </a:lnTo>
                    <a:close/>
                  </a:path>
                </a:pathLst>
              </a:custGeom>
              <a:solidFill>
                <a:schemeClr val="accent1">
                  <a:lumMod val="2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5937" name="Group 97"/>
            <p:cNvGrpSpPr>
              <a:grpSpLocks/>
            </p:cNvGrpSpPr>
            <p:nvPr/>
          </p:nvGrpSpPr>
          <p:grpSpPr bwMode="auto">
            <a:xfrm>
              <a:off x="8239" y="8962"/>
              <a:ext cx="509" cy="2304"/>
              <a:chOff x="8239" y="8962"/>
              <a:chExt cx="509" cy="2304"/>
            </a:xfrm>
          </p:grpSpPr>
          <p:sp>
            <p:nvSpPr>
              <p:cNvPr id="35938" name="Freeform 98"/>
              <p:cNvSpPr>
                <a:spLocks/>
              </p:cNvSpPr>
              <p:nvPr/>
            </p:nvSpPr>
            <p:spPr bwMode="auto">
              <a:xfrm>
                <a:off x="8239" y="8962"/>
                <a:ext cx="509" cy="2304"/>
              </a:xfrm>
              <a:custGeom>
                <a:avLst/>
                <a:gdLst/>
                <a:ahLst/>
                <a:cxnLst>
                  <a:cxn ang="0">
                    <a:pos x="0" y="2304"/>
                  </a:cxn>
                  <a:cxn ang="0">
                    <a:pos x="509" y="2304"/>
                  </a:cxn>
                  <a:cxn ang="0">
                    <a:pos x="509" y="0"/>
                  </a:cxn>
                  <a:cxn ang="0">
                    <a:pos x="0" y="0"/>
                  </a:cxn>
                  <a:cxn ang="0">
                    <a:pos x="0" y="2304"/>
                  </a:cxn>
                </a:cxnLst>
                <a:rect l="0" t="0" r="r" b="b"/>
                <a:pathLst>
                  <a:path w="509" h="2304">
                    <a:moveTo>
                      <a:pt x="0" y="2304"/>
                    </a:moveTo>
                    <a:lnTo>
                      <a:pt x="509" y="2304"/>
                    </a:lnTo>
                    <a:lnTo>
                      <a:pt x="509" y="0"/>
                    </a:lnTo>
                    <a:lnTo>
                      <a:pt x="0" y="0"/>
                    </a:lnTo>
                    <a:lnTo>
                      <a:pt x="0" y="2304"/>
                    </a:lnTo>
                  </a:path>
                </a:pathLst>
              </a:custGeom>
              <a:noFill/>
              <a:ln w="1524">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5939" name="Group 99"/>
            <p:cNvGrpSpPr>
              <a:grpSpLocks/>
            </p:cNvGrpSpPr>
            <p:nvPr/>
          </p:nvGrpSpPr>
          <p:grpSpPr bwMode="auto">
            <a:xfrm>
              <a:off x="7222" y="8407"/>
              <a:ext cx="509" cy="2858"/>
              <a:chOff x="7222" y="8407"/>
              <a:chExt cx="509" cy="2858"/>
            </a:xfrm>
          </p:grpSpPr>
          <p:sp>
            <p:nvSpPr>
              <p:cNvPr id="35940" name="Freeform 100"/>
              <p:cNvSpPr>
                <a:spLocks/>
              </p:cNvSpPr>
              <p:nvPr/>
            </p:nvSpPr>
            <p:spPr bwMode="auto">
              <a:xfrm>
                <a:off x="7222" y="8407"/>
                <a:ext cx="509" cy="2858"/>
              </a:xfrm>
              <a:custGeom>
                <a:avLst/>
                <a:gdLst/>
                <a:ahLst/>
                <a:cxnLst>
                  <a:cxn ang="0">
                    <a:pos x="0" y="2859"/>
                  </a:cxn>
                  <a:cxn ang="0">
                    <a:pos x="0" y="0"/>
                  </a:cxn>
                  <a:cxn ang="0">
                    <a:pos x="508" y="0"/>
                  </a:cxn>
                  <a:cxn ang="0">
                    <a:pos x="508" y="2859"/>
                  </a:cxn>
                  <a:cxn ang="0">
                    <a:pos x="0" y="2859"/>
                  </a:cxn>
                </a:cxnLst>
                <a:rect l="0" t="0" r="r" b="b"/>
                <a:pathLst>
                  <a:path w="509" h="2858">
                    <a:moveTo>
                      <a:pt x="0" y="2859"/>
                    </a:moveTo>
                    <a:lnTo>
                      <a:pt x="0" y="0"/>
                    </a:lnTo>
                    <a:lnTo>
                      <a:pt x="508" y="0"/>
                    </a:lnTo>
                    <a:lnTo>
                      <a:pt x="508" y="2859"/>
                    </a:lnTo>
                    <a:lnTo>
                      <a:pt x="0" y="2859"/>
                    </a:lnTo>
                    <a:close/>
                  </a:path>
                </a:pathLst>
              </a:custGeom>
              <a:solidFill>
                <a:schemeClr val="accent1">
                  <a:lumMod val="2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5941" name="Group 101"/>
            <p:cNvGrpSpPr>
              <a:grpSpLocks/>
            </p:cNvGrpSpPr>
            <p:nvPr/>
          </p:nvGrpSpPr>
          <p:grpSpPr bwMode="auto">
            <a:xfrm>
              <a:off x="7222" y="8407"/>
              <a:ext cx="509" cy="2858"/>
              <a:chOff x="7222" y="8407"/>
              <a:chExt cx="509" cy="2858"/>
            </a:xfrm>
          </p:grpSpPr>
          <p:sp>
            <p:nvSpPr>
              <p:cNvPr id="35942" name="Freeform 102"/>
              <p:cNvSpPr>
                <a:spLocks/>
              </p:cNvSpPr>
              <p:nvPr/>
            </p:nvSpPr>
            <p:spPr bwMode="auto">
              <a:xfrm>
                <a:off x="7222" y="8407"/>
                <a:ext cx="509" cy="2858"/>
              </a:xfrm>
              <a:custGeom>
                <a:avLst/>
                <a:gdLst/>
                <a:ahLst/>
                <a:cxnLst>
                  <a:cxn ang="0">
                    <a:pos x="0" y="2859"/>
                  </a:cxn>
                  <a:cxn ang="0">
                    <a:pos x="508" y="2859"/>
                  </a:cxn>
                  <a:cxn ang="0">
                    <a:pos x="508" y="0"/>
                  </a:cxn>
                  <a:cxn ang="0">
                    <a:pos x="0" y="0"/>
                  </a:cxn>
                  <a:cxn ang="0">
                    <a:pos x="0" y="2859"/>
                  </a:cxn>
                </a:cxnLst>
                <a:rect l="0" t="0" r="r" b="b"/>
                <a:pathLst>
                  <a:path w="509" h="2858">
                    <a:moveTo>
                      <a:pt x="0" y="2859"/>
                    </a:moveTo>
                    <a:lnTo>
                      <a:pt x="508" y="2859"/>
                    </a:lnTo>
                    <a:lnTo>
                      <a:pt x="508" y="0"/>
                    </a:lnTo>
                    <a:lnTo>
                      <a:pt x="0" y="0"/>
                    </a:lnTo>
                    <a:lnTo>
                      <a:pt x="0" y="2859"/>
                    </a:lnTo>
                  </a:path>
                </a:pathLst>
              </a:custGeom>
              <a:noFill/>
              <a:ln w="1524">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5943" name="Group 103"/>
            <p:cNvGrpSpPr>
              <a:grpSpLocks/>
            </p:cNvGrpSpPr>
            <p:nvPr/>
          </p:nvGrpSpPr>
          <p:grpSpPr bwMode="auto">
            <a:xfrm>
              <a:off x="6190" y="9082"/>
              <a:ext cx="523" cy="2184"/>
              <a:chOff x="6190" y="9082"/>
              <a:chExt cx="523" cy="2184"/>
            </a:xfrm>
          </p:grpSpPr>
          <p:sp>
            <p:nvSpPr>
              <p:cNvPr id="35944" name="Freeform 104"/>
              <p:cNvSpPr>
                <a:spLocks/>
              </p:cNvSpPr>
              <p:nvPr/>
            </p:nvSpPr>
            <p:spPr bwMode="auto">
              <a:xfrm>
                <a:off x="6190" y="9082"/>
                <a:ext cx="523" cy="2184"/>
              </a:xfrm>
              <a:custGeom>
                <a:avLst/>
                <a:gdLst/>
                <a:ahLst/>
                <a:cxnLst>
                  <a:cxn ang="0">
                    <a:pos x="0" y="2184"/>
                  </a:cxn>
                  <a:cxn ang="0">
                    <a:pos x="0" y="0"/>
                  </a:cxn>
                  <a:cxn ang="0">
                    <a:pos x="523" y="0"/>
                  </a:cxn>
                  <a:cxn ang="0">
                    <a:pos x="523" y="2184"/>
                  </a:cxn>
                  <a:cxn ang="0">
                    <a:pos x="0" y="2184"/>
                  </a:cxn>
                </a:cxnLst>
                <a:rect l="0" t="0" r="r" b="b"/>
                <a:pathLst>
                  <a:path w="523" h="2184">
                    <a:moveTo>
                      <a:pt x="0" y="2184"/>
                    </a:moveTo>
                    <a:lnTo>
                      <a:pt x="0" y="0"/>
                    </a:lnTo>
                    <a:lnTo>
                      <a:pt x="523" y="0"/>
                    </a:lnTo>
                    <a:lnTo>
                      <a:pt x="523" y="2184"/>
                    </a:lnTo>
                    <a:lnTo>
                      <a:pt x="0" y="2184"/>
                    </a:lnTo>
                    <a:close/>
                  </a:path>
                </a:pathLst>
              </a:custGeom>
              <a:solidFill>
                <a:schemeClr val="accent1">
                  <a:lumMod val="2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5945" name="Group 105"/>
            <p:cNvGrpSpPr>
              <a:grpSpLocks/>
            </p:cNvGrpSpPr>
            <p:nvPr/>
          </p:nvGrpSpPr>
          <p:grpSpPr bwMode="auto">
            <a:xfrm>
              <a:off x="6190" y="9082"/>
              <a:ext cx="523" cy="2184"/>
              <a:chOff x="6190" y="9082"/>
              <a:chExt cx="523" cy="2184"/>
            </a:xfrm>
          </p:grpSpPr>
          <p:sp>
            <p:nvSpPr>
              <p:cNvPr id="35946" name="Freeform 106"/>
              <p:cNvSpPr>
                <a:spLocks/>
              </p:cNvSpPr>
              <p:nvPr/>
            </p:nvSpPr>
            <p:spPr bwMode="auto">
              <a:xfrm>
                <a:off x="6190" y="9082"/>
                <a:ext cx="523" cy="2184"/>
              </a:xfrm>
              <a:custGeom>
                <a:avLst/>
                <a:gdLst/>
                <a:ahLst/>
                <a:cxnLst>
                  <a:cxn ang="0">
                    <a:pos x="0" y="2184"/>
                  </a:cxn>
                  <a:cxn ang="0">
                    <a:pos x="523" y="2184"/>
                  </a:cxn>
                  <a:cxn ang="0">
                    <a:pos x="523" y="0"/>
                  </a:cxn>
                  <a:cxn ang="0">
                    <a:pos x="0" y="0"/>
                  </a:cxn>
                  <a:cxn ang="0">
                    <a:pos x="0" y="2184"/>
                  </a:cxn>
                </a:cxnLst>
                <a:rect l="0" t="0" r="r" b="b"/>
                <a:pathLst>
                  <a:path w="523" h="2184">
                    <a:moveTo>
                      <a:pt x="0" y="2184"/>
                    </a:moveTo>
                    <a:lnTo>
                      <a:pt x="523" y="2184"/>
                    </a:lnTo>
                    <a:lnTo>
                      <a:pt x="523" y="0"/>
                    </a:lnTo>
                    <a:lnTo>
                      <a:pt x="0" y="0"/>
                    </a:lnTo>
                    <a:lnTo>
                      <a:pt x="0" y="2184"/>
                    </a:lnTo>
                  </a:path>
                </a:pathLst>
              </a:custGeom>
              <a:noFill/>
              <a:ln w="1524">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5947" name="Group 107"/>
            <p:cNvGrpSpPr>
              <a:grpSpLocks/>
            </p:cNvGrpSpPr>
            <p:nvPr/>
          </p:nvGrpSpPr>
          <p:grpSpPr bwMode="auto">
            <a:xfrm>
              <a:off x="5172" y="7882"/>
              <a:ext cx="509" cy="3384"/>
              <a:chOff x="5172" y="7882"/>
              <a:chExt cx="509" cy="3384"/>
            </a:xfrm>
          </p:grpSpPr>
          <p:sp>
            <p:nvSpPr>
              <p:cNvPr id="35948" name="Freeform 108"/>
              <p:cNvSpPr>
                <a:spLocks/>
              </p:cNvSpPr>
              <p:nvPr/>
            </p:nvSpPr>
            <p:spPr bwMode="auto">
              <a:xfrm>
                <a:off x="5172" y="7882"/>
                <a:ext cx="509" cy="3384"/>
              </a:xfrm>
              <a:custGeom>
                <a:avLst/>
                <a:gdLst/>
                <a:ahLst/>
                <a:cxnLst>
                  <a:cxn ang="0">
                    <a:pos x="0" y="3384"/>
                  </a:cxn>
                  <a:cxn ang="0">
                    <a:pos x="0" y="0"/>
                  </a:cxn>
                  <a:cxn ang="0">
                    <a:pos x="509" y="0"/>
                  </a:cxn>
                  <a:cxn ang="0">
                    <a:pos x="509" y="3384"/>
                  </a:cxn>
                  <a:cxn ang="0">
                    <a:pos x="0" y="3384"/>
                  </a:cxn>
                </a:cxnLst>
                <a:rect l="0" t="0" r="r" b="b"/>
                <a:pathLst>
                  <a:path w="509" h="3384">
                    <a:moveTo>
                      <a:pt x="0" y="3384"/>
                    </a:moveTo>
                    <a:lnTo>
                      <a:pt x="0" y="0"/>
                    </a:lnTo>
                    <a:lnTo>
                      <a:pt x="509" y="0"/>
                    </a:lnTo>
                    <a:lnTo>
                      <a:pt x="509" y="3384"/>
                    </a:lnTo>
                    <a:lnTo>
                      <a:pt x="0" y="3384"/>
                    </a:lnTo>
                    <a:close/>
                  </a:path>
                </a:pathLst>
              </a:custGeom>
              <a:solidFill>
                <a:schemeClr val="accent1">
                  <a:lumMod val="2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5949" name="Group 109"/>
            <p:cNvGrpSpPr>
              <a:grpSpLocks/>
            </p:cNvGrpSpPr>
            <p:nvPr/>
          </p:nvGrpSpPr>
          <p:grpSpPr bwMode="auto">
            <a:xfrm>
              <a:off x="5172" y="7882"/>
              <a:ext cx="509" cy="3384"/>
              <a:chOff x="5172" y="7882"/>
              <a:chExt cx="509" cy="3384"/>
            </a:xfrm>
          </p:grpSpPr>
          <p:sp>
            <p:nvSpPr>
              <p:cNvPr id="35950" name="Freeform 110"/>
              <p:cNvSpPr>
                <a:spLocks/>
              </p:cNvSpPr>
              <p:nvPr/>
            </p:nvSpPr>
            <p:spPr bwMode="auto">
              <a:xfrm>
                <a:off x="5172" y="7882"/>
                <a:ext cx="509" cy="3384"/>
              </a:xfrm>
              <a:custGeom>
                <a:avLst/>
                <a:gdLst/>
                <a:ahLst/>
                <a:cxnLst>
                  <a:cxn ang="0">
                    <a:pos x="0" y="3384"/>
                  </a:cxn>
                  <a:cxn ang="0">
                    <a:pos x="509" y="3384"/>
                  </a:cxn>
                  <a:cxn ang="0">
                    <a:pos x="509" y="0"/>
                  </a:cxn>
                  <a:cxn ang="0">
                    <a:pos x="0" y="0"/>
                  </a:cxn>
                  <a:cxn ang="0">
                    <a:pos x="0" y="3384"/>
                  </a:cxn>
                </a:cxnLst>
                <a:rect l="0" t="0" r="r" b="b"/>
                <a:pathLst>
                  <a:path w="509" h="3384">
                    <a:moveTo>
                      <a:pt x="0" y="3384"/>
                    </a:moveTo>
                    <a:lnTo>
                      <a:pt x="509" y="3384"/>
                    </a:lnTo>
                    <a:lnTo>
                      <a:pt x="509" y="0"/>
                    </a:lnTo>
                    <a:lnTo>
                      <a:pt x="0" y="0"/>
                    </a:lnTo>
                    <a:lnTo>
                      <a:pt x="0" y="3384"/>
                    </a:lnTo>
                  </a:path>
                </a:pathLst>
              </a:custGeom>
              <a:noFill/>
              <a:ln w="1524">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5951" name="Group 111"/>
            <p:cNvGrpSpPr>
              <a:grpSpLocks/>
            </p:cNvGrpSpPr>
            <p:nvPr/>
          </p:nvGrpSpPr>
          <p:grpSpPr bwMode="auto">
            <a:xfrm>
              <a:off x="4154" y="4469"/>
              <a:ext cx="509" cy="6797"/>
              <a:chOff x="4154" y="4469"/>
              <a:chExt cx="509" cy="6797"/>
            </a:xfrm>
          </p:grpSpPr>
          <p:sp>
            <p:nvSpPr>
              <p:cNvPr id="35952" name="Freeform 112"/>
              <p:cNvSpPr>
                <a:spLocks/>
              </p:cNvSpPr>
              <p:nvPr/>
            </p:nvSpPr>
            <p:spPr bwMode="auto">
              <a:xfrm>
                <a:off x="4154" y="4469"/>
                <a:ext cx="509" cy="6797"/>
              </a:xfrm>
              <a:custGeom>
                <a:avLst/>
                <a:gdLst/>
                <a:ahLst/>
                <a:cxnLst>
                  <a:cxn ang="0">
                    <a:pos x="0" y="6797"/>
                  </a:cxn>
                  <a:cxn ang="0">
                    <a:pos x="0" y="0"/>
                  </a:cxn>
                  <a:cxn ang="0">
                    <a:pos x="509" y="0"/>
                  </a:cxn>
                  <a:cxn ang="0">
                    <a:pos x="509" y="6797"/>
                  </a:cxn>
                  <a:cxn ang="0">
                    <a:pos x="0" y="6797"/>
                  </a:cxn>
                </a:cxnLst>
                <a:rect l="0" t="0" r="r" b="b"/>
                <a:pathLst>
                  <a:path w="509" h="6797">
                    <a:moveTo>
                      <a:pt x="0" y="6797"/>
                    </a:moveTo>
                    <a:lnTo>
                      <a:pt x="0" y="0"/>
                    </a:lnTo>
                    <a:lnTo>
                      <a:pt x="509" y="0"/>
                    </a:lnTo>
                    <a:lnTo>
                      <a:pt x="509" y="6797"/>
                    </a:lnTo>
                    <a:lnTo>
                      <a:pt x="0" y="6797"/>
                    </a:lnTo>
                    <a:close/>
                  </a:path>
                </a:pathLst>
              </a:custGeom>
              <a:solidFill>
                <a:schemeClr val="accent1">
                  <a:lumMod val="2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954" name="Freeform 114"/>
            <p:cNvSpPr>
              <a:spLocks/>
            </p:cNvSpPr>
            <p:nvPr/>
          </p:nvSpPr>
          <p:spPr bwMode="auto">
            <a:xfrm>
              <a:off x="4154" y="4469"/>
              <a:ext cx="509" cy="6797"/>
            </a:xfrm>
            <a:custGeom>
              <a:avLst/>
              <a:gdLst/>
              <a:ahLst/>
              <a:cxnLst>
                <a:cxn ang="0">
                  <a:pos x="0" y="6797"/>
                </a:cxn>
                <a:cxn ang="0">
                  <a:pos x="509" y="6797"/>
                </a:cxn>
                <a:cxn ang="0">
                  <a:pos x="509" y="0"/>
                </a:cxn>
                <a:cxn ang="0">
                  <a:pos x="0" y="0"/>
                </a:cxn>
                <a:cxn ang="0">
                  <a:pos x="0" y="6797"/>
                </a:cxn>
              </a:cxnLst>
              <a:rect l="0" t="0" r="r" b="b"/>
              <a:pathLst>
                <a:path w="509" h="6797">
                  <a:moveTo>
                    <a:pt x="0" y="6797"/>
                  </a:moveTo>
                  <a:lnTo>
                    <a:pt x="509" y="6797"/>
                  </a:lnTo>
                  <a:lnTo>
                    <a:pt x="509" y="0"/>
                  </a:lnTo>
                  <a:lnTo>
                    <a:pt x="0" y="0"/>
                  </a:lnTo>
                  <a:lnTo>
                    <a:pt x="0" y="6797"/>
                  </a:lnTo>
                </a:path>
              </a:pathLst>
            </a:custGeom>
            <a:noFill/>
            <a:ln w="1524">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9" name="TextBox 118"/>
          <p:cNvSpPr txBox="1"/>
          <p:nvPr/>
        </p:nvSpPr>
        <p:spPr>
          <a:xfrm>
            <a:off x="899592" y="6119718"/>
            <a:ext cx="648072" cy="261610"/>
          </a:xfrm>
          <a:prstGeom prst="rect">
            <a:avLst/>
          </a:prstGeom>
          <a:noFill/>
        </p:spPr>
        <p:txBody>
          <a:bodyPr wrap="square" rtlCol="0">
            <a:spAutoFit/>
          </a:bodyPr>
          <a:lstStyle/>
          <a:p>
            <a:r>
              <a:rPr lang="ru-RU" sz="1100" dirty="0" smtClean="0"/>
              <a:t>Россия</a:t>
            </a:r>
            <a:endParaRPr lang="ru-RU" sz="1100" dirty="0" smtClean="0"/>
          </a:p>
        </p:txBody>
      </p:sp>
      <p:sp>
        <p:nvSpPr>
          <p:cNvPr id="120" name="TextBox 119"/>
          <p:cNvSpPr txBox="1"/>
          <p:nvPr/>
        </p:nvSpPr>
        <p:spPr>
          <a:xfrm>
            <a:off x="1547664" y="6119718"/>
            <a:ext cx="792088" cy="261610"/>
          </a:xfrm>
          <a:prstGeom prst="rect">
            <a:avLst/>
          </a:prstGeom>
          <a:noFill/>
        </p:spPr>
        <p:txBody>
          <a:bodyPr wrap="square" rtlCol="0">
            <a:spAutoFit/>
          </a:bodyPr>
          <a:lstStyle/>
          <a:p>
            <a:r>
              <a:rPr lang="ru-RU" sz="1100" dirty="0" smtClean="0"/>
              <a:t>Украина</a:t>
            </a:r>
            <a:endParaRPr lang="ru-RU" sz="1100" dirty="0" smtClean="0"/>
          </a:p>
        </p:txBody>
      </p:sp>
      <p:sp>
        <p:nvSpPr>
          <p:cNvPr id="121" name="TextBox 120"/>
          <p:cNvSpPr txBox="1"/>
          <p:nvPr/>
        </p:nvSpPr>
        <p:spPr>
          <a:xfrm>
            <a:off x="2195736" y="6119718"/>
            <a:ext cx="720080" cy="261610"/>
          </a:xfrm>
          <a:prstGeom prst="rect">
            <a:avLst/>
          </a:prstGeom>
          <a:noFill/>
        </p:spPr>
        <p:txBody>
          <a:bodyPr wrap="square" rtlCol="0">
            <a:spAutoFit/>
          </a:bodyPr>
          <a:lstStyle/>
          <a:p>
            <a:r>
              <a:rPr lang="ru-RU" sz="1100" dirty="0" smtClean="0"/>
              <a:t>Польша</a:t>
            </a:r>
            <a:endParaRPr lang="ru-RU" sz="1100" dirty="0" smtClean="0"/>
          </a:p>
        </p:txBody>
      </p:sp>
      <p:sp>
        <p:nvSpPr>
          <p:cNvPr id="122" name="TextBox 121"/>
          <p:cNvSpPr txBox="1"/>
          <p:nvPr/>
        </p:nvSpPr>
        <p:spPr>
          <a:xfrm>
            <a:off x="2843808" y="6119718"/>
            <a:ext cx="792088" cy="261610"/>
          </a:xfrm>
          <a:prstGeom prst="rect">
            <a:avLst/>
          </a:prstGeom>
          <a:noFill/>
        </p:spPr>
        <p:txBody>
          <a:bodyPr wrap="square" rtlCol="0">
            <a:spAutoFit/>
          </a:bodyPr>
          <a:lstStyle/>
          <a:p>
            <a:r>
              <a:rPr lang="ru-RU" sz="1100" dirty="0" smtClean="0"/>
              <a:t>Румыния</a:t>
            </a:r>
            <a:endParaRPr lang="ru-RU" sz="1100" dirty="0" smtClean="0"/>
          </a:p>
        </p:txBody>
      </p:sp>
      <p:sp>
        <p:nvSpPr>
          <p:cNvPr id="123" name="TextBox 122"/>
          <p:cNvSpPr txBox="1"/>
          <p:nvPr/>
        </p:nvSpPr>
        <p:spPr>
          <a:xfrm>
            <a:off x="3491880" y="6119718"/>
            <a:ext cx="792088" cy="261610"/>
          </a:xfrm>
          <a:prstGeom prst="rect">
            <a:avLst/>
          </a:prstGeom>
          <a:noFill/>
        </p:spPr>
        <p:txBody>
          <a:bodyPr wrap="square" rtlCol="0">
            <a:spAutoFit/>
          </a:bodyPr>
          <a:lstStyle/>
          <a:p>
            <a:r>
              <a:rPr lang="ru-RU" sz="1100" dirty="0" smtClean="0"/>
              <a:t>Венгрия</a:t>
            </a:r>
            <a:endParaRPr lang="ru-RU" sz="1100" dirty="0" smtClean="0"/>
          </a:p>
        </p:txBody>
      </p:sp>
      <p:sp>
        <p:nvSpPr>
          <p:cNvPr id="124" name="TextBox 123"/>
          <p:cNvSpPr txBox="1"/>
          <p:nvPr/>
        </p:nvSpPr>
        <p:spPr>
          <a:xfrm>
            <a:off x="4067944" y="6119718"/>
            <a:ext cx="1008112" cy="261610"/>
          </a:xfrm>
          <a:prstGeom prst="rect">
            <a:avLst/>
          </a:prstGeom>
          <a:noFill/>
        </p:spPr>
        <p:txBody>
          <a:bodyPr wrap="square" rtlCol="0">
            <a:spAutoFit/>
          </a:bodyPr>
          <a:lstStyle/>
          <a:p>
            <a:r>
              <a:rPr lang="ru-RU" sz="1100" dirty="0" smtClean="0"/>
              <a:t>Белоруссия</a:t>
            </a:r>
            <a:endParaRPr lang="ru-RU" sz="1100" dirty="0" smtClean="0"/>
          </a:p>
        </p:txBody>
      </p:sp>
      <p:sp>
        <p:nvSpPr>
          <p:cNvPr id="125" name="TextBox 124"/>
          <p:cNvSpPr txBox="1"/>
          <p:nvPr/>
        </p:nvSpPr>
        <p:spPr>
          <a:xfrm>
            <a:off x="4932040" y="6119718"/>
            <a:ext cx="648072" cy="261610"/>
          </a:xfrm>
          <a:prstGeom prst="rect">
            <a:avLst/>
          </a:prstGeom>
          <a:noFill/>
        </p:spPr>
        <p:txBody>
          <a:bodyPr wrap="square" rtlCol="0">
            <a:spAutoFit/>
          </a:bodyPr>
          <a:lstStyle/>
          <a:p>
            <a:r>
              <a:rPr lang="ru-RU" sz="1100" dirty="0" smtClean="0"/>
              <a:t>Чехия</a:t>
            </a:r>
            <a:endParaRPr lang="ru-RU" sz="1100" dirty="0" smtClean="0"/>
          </a:p>
        </p:txBody>
      </p:sp>
      <p:sp>
        <p:nvSpPr>
          <p:cNvPr id="126" name="TextBox 125"/>
          <p:cNvSpPr txBox="1"/>
          <p:nvPr/>
        </p:nvSpPr>
        <p:spPr>
          <a:xfrm>
            <a:off x="5436096" y="6119718"/>
            <a:ext cx="864096" cy="261610"/>
          </a:xfrm>
          <a:prstGeom prst="rect">
            <a:avLst/>
          </a:prstGeom>
          <a:noFill/>
        </p:spPr>
        <p:txBody>
          <a:bodyPr wrap="square" rtlCol="0">
            <a:spAutoFit/>
          </a:bodyPr>
          <a:lstStyle/>
          <a:p>
            <a:r>
              <a:rPr lang="ru-RU" sz="1100" dirty="0" smtClean="0"/>
              <a:t>Болгария</a:t>
            </a:r>
            <a:endParaRPr lang="ru-RU" sz="1100" dirty="0" smtClean="0"/>
          </a:p>
        </p:txBody>
      </p:sp>
      <p:sp>
        <p:nvSpPr>
          <p:cNvPr id="127" name="TextBox 126"/>
          <p:cNvSpPr txBox="1"/>
          <p:nvPr/>
        </p:nvSpPr>
        <p:spPr>
          <a:xfrm>
            <a:off x="6156176" y="6119718"/>
            <a:ext cx="792088" cy="261610"/>
          </a:xfrm>
          <a:prstGeom prst="rect">
            <a:avLst/>
          </a:prstGeom>
          <a:noFill/>
        </p:spPr>
        <p:txBody>
          <a:bodyPr wrap="square" rtlCol="0">
            <a:spAutoFit/>
          </a:bodyPr>
          <a:lstStyle/>
          <a:p>
            <a:r>
              <a:rPr lang="ru-RU" sz="1100" dirty="0" smtClean="0"/>
              <a:t>Эстония</a:t>
            </a:r>
            <a:endParaRPr lang="ru-RU" sz="1100" dirty="0" smtClean="0"/>
          </a:p>
        </p:txBody>
      </p:sp>
      <p:sp>
        <p:nvSpPr>
          <p:cNvPr id="128" name="TextBox 127"/>
          <p:cNvSpPr txBox="1"/>
          <p:nvPr/>
        </p:nvSpPr>
        <p:spPr>
          <a:xfrm>
            <a:off x="179512" y="2852936"/>
            <a:ext cx="353943" cy="1477328"/>
          </a:xfrm>
          <a:prstGeom prst="rect">
            <a:avLst/>
          </a:prstGeom>
          <a:noFill/>
        </p:spPr>
        <p:txBody>
          <a:bodyPr vert="vert270" wrap="square" rtlCol="0">
            <a:spAutoFit/>
          </a:bodyPr>
          <a:lstStyle/>
          <a:p>
            <a:r>
              <a:rPr lang="ru-RU" sz="1100" b="1" dirty="0" smtClean="0"/>
              <a:t>Млн.</a:t>
            </a:r>
            <a:r>
              <a:rPr lang="en-US" sz="1100" b="1" dirty="0" smtClean="0"/>
              <a:t>$</a:t>
            </a:r>
            <a:endParaRPr lang="ru-RU" sz="1100" b="1" dirty="0"/>
          </a:p>
        </p:txBody>
      </p:sp>
      <p:sp>
        <p:nvSpPr>
          <p:cNvPr id="129" name="TextBox 128"/>
          <p:cNvSpPr txBox="1"/>
          <p:nvPr/>
        </p:nvSpPr>
        <p:spPr>
          <a:xfrm>
            <a:off x="5004048" y="6392361"/>
            <a:ext cx="4139952" cy="276999"/>
          </a:xfrm>
          <a:prstGeom prst="rect">
            <a:avLst/>
          </a:prstGeom>
          <a:noFill/>
        </p:spPr>
        <p:txBody>
          <a:bodyPr wrap="square" rtlCol="0">
            <a:spAutoFit/>
          </a:bodyPr>
          <a:lstStyle/>
          <a:p>
            <a:r>
              <a:rPr lang="ru-RU" sz="1200" dirty="0" smtClean="0"/>
              <a:t>*Источник: </a:t>
            </a:r>
            <a:r>
              <a:rPr lang="ru-RU" sz="1200" dirty="0" smtClean="0"/>
              <a:t>Ежегодное исследование РУССОФТ 2011 г.</a:t>
            </a:r>
            <a:endParaRPr lang="ru-RU" sz="1200" dirty="0"/>
          </a:p>
        </p:txBody>
      </p:sp>
      <p:sp>
        <p:nvSpPr>
          <p:cNvPr id="130" name="TextBox 129"/>
          <p:cNvSpPr txBox="1"/>
          <p:nvPr/>
        </p:nvSpPr>
        <p:spPr>
          <a:xfrm>
            <a:off x="3419872" y="6309320"/>
            <a:ext cx="2016224" cy="261610"/>
          </a:xfrm>
          <a:prstGeom prst="rect">
            <a:avLst/>
          </a:prstGeom>
          <a:noFill/>
        </p:spPr>
        <p:txBody>
          <a:bodyPr wrap="square" rtlCol="0">
            <a:spAutoFit/>
          </a:bodyPr>
          <a:lstStyle/>
          <a:p>
            <a:r>
              <a:rPr lang="ru-RU" sz="1100" b="1" dirty="0" smtClean="0"/>
              <a:t>год</a:t>
            </a:r>
            <a:endParaRPr lang="ru-RU" sz="1100" b="1" dirty="0"/>
          </a:p>
        </p:txBody>
      </p:sp>
      <p:sp>
        <p:nvSpPr>
          <p:cNvPr id="131" name="TextBox 130"/>
          <p:cNvSpPr txBox="1"/>
          <p:nvPr/>
        </p:nvSpPr>
        <p:spPr>
          <a:xfrm>
            <a:off x="611560" y="5949280"/>
            <a:ext cx="360040" cy="261610"/>
          </a:xfrm>
          <a:prstGeom prst="rect">
            <a:avLst/>
          </a:prstGeom>
          <a:noFill/>
        </p:spPr>
        <p:txBody>
          <a:bodyPr wrap="square" rtlCol="0">
            <a:spAutoFit/>
          </a:bodyPr>
          <a:lstStyle/>
          <a:p>
            <a:r>
              <a:rPr lang="en-US" sz="1100" dirty="0" smtClean="0"/>
              <a:t>0</a:t>
            </a:r>
            <a:endParaRPr lang="ru-RU" sz="1100" dirty="0" smtClean="0"/>
          </a:p>
        </p:txBody>
      </p:sp>
      <p:sp>
        <p:nvSpPr>
          <p:cNvPr id="132" name="TextBox 131"/>
          <p:cNvSpPr txBox="1"/>
          <p:nvPr/>
        </p:nvSpPr>
        <p:spPr>
          <a:xfrm>
            <a:off x="539552" y="5301208"/>
            <a:ext cx="432048" cy="261610"/>
          </a:xfrm>
          <a:prstGeom prst="rect">
            <a:avLst/>
          </a:prstGeom>
          <a:noFill/>
        </p:spPr>
        <p:txBody>
          <a:bodyPr wrap="square" rtlCol="0">
            <a:spAutoFit/>
          </a:bodyPr>
          <a:lstStyle/>
          <a:p>
            <a:r>
              <a:rPr lang="ru-RU" sz="1100" dirty="0" smtClean="0"/>
              <a:t>2</a:t>
            </a:r>
            <a:r>
              <a:rPr lang="en-US" sz="1100" dirty="0" smtClean="0"/>
              <a:t>00</a:t>
            </a:r>
            <a:endParaRPr lang="ru-RU" sz="1100" dirty="0"/>
          </a:p>
        </p:txBody>
      </p:sp>
      <p:sp>
        <p:nvSpPr>
          <p:cNvPr id="133" name="TextBox 132"/>
          <p:cNvSpPr txBox="1"/>
          <p:nvPr/>
        </p:nvSpPr>
        <p:spPr>
          <a:xfrm>
            <a:off x="539552" y="4679558"/>
            <a:ext cx="432048" cy="261610"/>
          </a:xfrm>
          <a:prstGeom prst="rect">
            <a:avLst/>
          </a:prstGeom>
          <a:noFill/>
        </p:spPr>
        <p:txBody>
          <a:bodyPr wrap="square" rtlCol="0">
            <a:spAutoFit/>
          </a:bodyPr>
          <a:lstStyle/>
          <a:p>
            <a:r>
              <a:rPr lang="ru-RU" sz="1100" dirty="0" smtClean="0"/>
              <a:t>4</a:t>
            </a:r>
            <a:r>
              <a:rPr lang="en-US" sz="1100" dirty="0" smtClean="0"/>
              <a:t>00</a:t>
            </a:r>
            <a:endParaRPr lang="ru-RU" sz="1100" dirty="0"/>
          </a:p>
        </p:txBody>
      </p:sp>
      <p:sp>
        <p:nvSpPr>
          <p:cNvPr id="134" name="TextBox 133"/>
          <p:cNvSpPr txBox="1"/>
          <p:nvPr/>
        </p:nvSpPr>
        <p:spPr>
          <a:xfrm>
            <a:off x="539552" y="4103494"/>
            <a:ext cx="432048" cy="261610"/>
          </a:xfrm>
          <a:prstGeom prst="rect">
            <a:avLst/>
          </a:prstGeom>
          <a:noFill/>
        </p:spPr>
        <p:txBody>
          <a:bodyPr wrap="square" rtlCol="0">
            <a:spAutoFit/>
          </a:bodyPr>
          <a:lstStyle/>
          <a:p>
            <a:r>
              <a:rPr lang="ru-RU" sz="1100" dirty="0" smtClean="0"/>
              <a:t>6</a:t>
            </a:r>
            <a:r>
              <a:rPr lang="en-US" sz="1100" dirty="0" smtClean="0"/>
              <a:t>00</a:t>
            </a:r>
            <a:endParaRPr lang="ru-RU" sz="1100" dirty="0"/>
          </a:p>
        </p:txBody>
      </p:sp>
      <p:sp>
        <p:nvSpPr>
          <p:cNvPr id="135" name="TextBox 134"/>
          <p:cNvSpPr txBox="1"/>
          <p:nvPr/>
        </p:nvSpPr>
        <p:spPr>
          <a:xfrm>
            <a:off x="539552" y="3455422"/>
            <a:ext cx="432048" cy="261610"/>
          </a:xfrm>
          <a:prstGeom prst="rect">
            <a:avLst/>
          </a:prstGeom>
          <a:noFill/>
        </p:spPr>
        <p:txBody>
          <a:bodyPr wrap="square" rtlCol="0">
            <a:spAutoFit/>
          </a:bodyPr>
          <a:lstStyle/>
          <a:p>
            <a:r>
              <a:rPr lang="ru-RU" sz="1100" dirty="0" smtClean="0"/>
              <a:t>8</a:t>
            </a:r>
            <a:r>
              <a:rPr lang="en-US" sz="1100" dirty="0" smtClean="0"/>
              <a:t>00</a:t>
            </a:r>
            <a:endParaRPr lang="ru-RU" sz="1100" dirty="0"/>
          </a:p>
        </p:txBody>
      </p:sp>
      <p:sp>
        <p:nvSpPr>
          <p:cNvPr id="136" name="TextBox 135"/>
          <p:cNvSpPr txBox="1"/>
          <p:nvPr/>
        </p:nvSpPr>
        <p:spPr>
          <a:xfrm>
            <a:off x="395536" y="2852936"/>
            <a:ext cx="576064" cy="261610"/>
          </a:xfrm>
          <a:prstGeom prst="rect">
            <a:avLst/>
          </a:prstGeom>
          <a:noFill/>
        </p:spPr>
        <p:txBody>
          <a:bodyPr wrap="square" rtlCol="0">
            <a:spAutoFit/>
          </a:bodyPr>
          <a:lstStyle/>
          <a:p>
            <a:r>
              <a:rPr lang="ru-RU" sz="1100" dirty="0" smtClean="0"/>
              <a:t>10</a:t>
            </a:r>
            <a:r>
              <a:rPr lang="en-US" sz="1100" dirty="0" smtClean="0"/>
              <a:t>00</a:t>
            </a:r>
            <a:endParaRPr lang="ru-RU" sz="1100" dirty="0"/>
          </a:p>
        </p:txBody>
      </p:sp>
      <p:sp>
        <p:nvSpPr>
          <p:cNvPr id="137" name="TextBox 136"/>
          <p:cNvSpPr txBox="1"/>
          <p:nvPr/>
        </p:nvSpPr>
        <p:spPr>
          <a:xfrm>
            <a:off x="395536" y="2231286"/>
            <a:ext cx="504056" cy="261610"/>
          </a:xfrm>
          <a:prstGeom prst="rect">
            <a:avLst/>
          </a:prstGeom>
          <a:noFill/>
        </p:spPr>
        <p:txBody>
          <a:bodyPr wrap="square" rtlCol="0">
            <a:spAutoFit/>
          </a:bodyPr>
          <a:lstStyle/>
          <a:p>
            <a:r>
              <a:rPr lang="ru-RU" sz="1100" dirty="0" smtClean="0"/>
              <a:t>12</a:t>
            </a:r>
            <a:r>
              <a:rPr lang="en-US" sz="1100" dirty="0" smtClean="0"/>
              <a:t>00</a:t>
            </a:r>
            <a:endParaRPr lang="ru-RU" sz="1100" dirty="0"/>
          </a:p>
        </p:txBody>
      </p:sp>
      <p:sp>
        <p:nvSpPr>
          <p:cNvPr id="138" name="TextBox 137"/>
          <p:cNvSpPr txBox="1"/>
          <p:nvPr/>
        </p:nvSpPr>
        <p:spPr>
          <a:xfrm>
            <a:off x="395536" y="1628800"/>
            <a:ext cx="576064" cy="261610"/>
          </a:xfrm>
          <a:prstGeom prst="rect">
            <a:avLst/>
          </a:prstGeom>
          <a:noFill/>
        </p:spPr>
        <p:txBody>
          <a:bodyPr wrap="square" rtlCol="0">
            <a:spAutoFit/>
          </a:bodyPr>
          <a:lstStyle/>
          <a:p>
            <a:r>
              <a:rPr lang="ru-RU" sz="1100" dirty="0" smtClean="0"/>
              <a:t>14</a:t>
            </a:r>
            <a:r>
              <a:rPr lang="en-US" sz="1100" dirty="0" smtClean="0"/>
              <a:t>00</a:t>
            </a:r>
            <a:endParaRPr lang="ru-RU" sz="1100" dirty="0"/>
          </a:p>
        </p:txBody>
      </p:sp>
      <p:sp>
        <p:nvSpPr>
          <p:cNvPr id="139" name="TextBox 138"/>
          <p:cNvSpPr txBox="1"/>
          <p:nvPr/>
        </p:nvSpPr>
        <p:spPr>
          <a:xfrm>
            <a:off x="395536" y="980728"/>
            <a:ext cx="576064" cy="261610"/>
          </a:xfrm>
          <a:prstGeom prst="rect">
            <a:avLst/>
          </a:prstGeom>
          <a:noFill/>
        </p:spPr>
        <p:txBody>
          <a:bodyPr wrap="square" rtlCol="0">
            <a:spAutoFit/>
          </a:bodyPr>
          <a:lstStyle/>
          <a:p>
            <a:r>
              <a:rPr lang="ru-RU" sz="1100" dirty="0" smtClean="0"/>
              <a:t>16</a:t>
            </a:r>
            <a:r>
              <a:rPr lang="en-US" sz="1100" dirty="0" smtClean="0"/>
              <a:t>00</a:t>
            </a:r>
            <a:endParaRPr lang="ru-RU" sz="11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112" name="Picture 32" descr="http://t1.gstatic.com/images?q=tbn:ANd9GcSf4pRKfGzYUP1sxkJFdA1kL7gmvcG9J1_bo7ya0mork9lwFZhx"/>
          <p:cNvPicPr>
            <a:picLocks noChangeAspect="1" noChangeArrowheads="1"/>
          </p:cNvPicPr>
          <p:nvPr/>
        </p:nvPicPr>
        <p:blipFill>
          <a:blip r:embed="rId3" cstate="print"/>
          <a:srcRect/>
          <a:stretch>
            <a:fillRect/>
          </a:stretch>
        </p:blipFill>
        <p:spPr bwMode="auto">
          <a:xfrm>
            <a:off x="395536" y="4653136"/>
            <a:ext cx="2124075" cy="1800200"/>
          </a:xfrm>
          <a:prstGeom prst="rect">
            <a:avLst/>
          </a:prstGeom>
          <a:noFill/>
        </p:spPr>
      </p:pic>
      <p:pic>
        <p:nvPicPr>
          <p:cNvPr id="46096" name="Picture 16" descr="http://www.1000kzn.ru/images/article/1768.jpg"/>
          <p:cNvPicPr>
            <a:picLocks noChangeAspect="1" noChangeArrowheads="1"/>
          </p:cNvPicPr>
          <p:nvPr/>
        </p:nvPicPr>
        <p:blipFill>
          <a:blip r:embed="rId4" cstate="print">
            <a:lum bright="51000"/>
          </a:blip>
          <a:srcRect/>
          <a:stretch>
            <a:fillRect/>
          </a:stretch>
        </p:blipFill>
        <p:spPr bwMode="auto">
          <a:xfrm>
            <a:off x="539552" y="980727"/>
            <a:ext cx="3960440" cy="2640293"/>
          </a:xfrm>
          <a:prstGeom prst="rect">
            <a:avLst/>
          </a:prstGeom>
          <a:noFill/>
        </p:spPr>
      </p:pic>
      <p:pic>
        <p:nvPicPr>
          <p:cNvPr id="46092" name="Picture 12" descr="http://www.tourexpi.com/images/newsimg/49513.jpg"/>
          <p:cNvPicPr>
            <a:picLocks noChangeAspect="1" noChangeArrowheads="1"/>
          </p:cNvPicPr>
          <p:nvPr/>
        </p:nvPicPr>
        <p:blipFill>
          <a:blip r:embed="rId5" cstate="print">
            <a:lum bright="28000"/>
          </a:blip>
          <a:srcRect/>
          <a:stretch>
            <a:fillRect/>
          </a:stretch>
        </p:blipFill>
        <p:spPr bwMode="auto">
          <a:xfrm>
            <a:off x="4520530" y="3881585"/>
            <a:ext cx="2427734" cy="2427735"/>
          </a:xfrm>
          <a:prstGeom prst="rect">
            <a:avLst/>
          </a:prstGeom>
          <a:noFill/>
        </p:spPr>
      </p:pic>
      <p:pic>
        <p:nvPicPr>
          <p:cNvPr id="46090" name="Picture 10" descr="http://t3.gstatic.com/images?q=tbn:ANd9GcQKEZl09Hapi_dQClYRjlr55hc66NDP6n8CnrrPKA84e2Z4R2rq"/>
          <p:cNvPicPr>
            <a:picLocks noChangeAspect="1" noChangeArrowheads="1"/>
          </p:cNvPicPr>
          <p:nvPr/>
        </p:nvPicPr>
        <p:blipFill>
          <a:blip r:embed="rId6" cstate="print">
            <a:lum bright="21000"/>
          </a:blip>
          <a:srcRect/>
          <a:stretch>
            <a:fillRect/>
          </a:stretch>
        </p:blipFill>
        <p:spPr bwMode="auto">
          <a:xfrm>
            <a:off x="6526503" y="1052736"/>
            <a:ext cx="2005937" cy="2592288"/>
          </a:xfrm>
          <a:prstGeom prst="rect">
            <a:avLst/>
          </a:prstGeom>
          <a:noFill/>
        </p:spPr>
      </p:pic>
      <p:sp>
        <p:nvSpPr>
          <p:cNvPr id="2" name="Заголовок 1"/>
          <p:cNvSpPr>
            <a:spLocks noGrp="1"/>
          </p:cNvSpPr>
          <p:nvPr>
            <p:ph type="title"/>
          </p:nvPr>
        </p:nvSpPr>
        <p:spPr>
          <a:xfrm>
            <a:off x="0" y="260648"/>
            <a:ext cx="8676456" cy="477482"/>
          </a:xfrm>
        </p:spPr>
        <p:txBody>
          <a:bodyPr>
            <a:noAutofit/>
          </a:bodyPr>
          <a:lstStyle/>
          <a:p>
            <a:r>
              <a:rPr lang="ru-RU" sz="2400" dirty="0" smtClean="0">
                <a:solidFill>
                  <a:srgbClr val="FF0000"/>
                </a:solidFill>
                <a:latin typeface="Arial Narrow" pitchFamily="34" charset="0"/>
                <a:cs typeface="Arial" pitchFamily="34" charset="0"/>
              </a:rPr>
              <a:t>Как сократить отставание?</a:t>
            </a:r>
            <a:endParaRPr lang="ru-RU" sz="2400" dirty="0">
              <a:solidFill>
                <a:srgbClr val="FF0000"/>
              </a:solidFill>
              <a:latin typeface="Arial Narrow" pitchFamily="34" charset="0"/>
              <a:cs typeface="Arial" pitchFamily="34" charset="0"/>
            </a:endParaRPr>
          </a:p>
        </p:txBody>
      </p:sp>
      <p:graphicFrame>
        <p:nvGraphicFramePr>
          <p:cNvPr id="7" name="Схема 6"/>
          <p:cNvGraphicFramePr/>
          <p:nvPr/>
        </p:nvGraphicFramePr>
        <p:xfrm>
          <a:off x="539552" y="980728"/>
          <a:ext cx="7992888" cy="532859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0" name="Picture 12" descr="http://t2.gstatic.com/images?q=tbn:ANd9GcTib7A4ur8LpKJRZJI-SAeXiNTK2CVp_myuTSKs8kK8uLNgubLNnUQFM5c"/>
          <p:cNvPicPr>
            <a:picLocks noChangeAspect="1" noChangeArrowheads="1"/>
          </p:cNvPicPr>
          <p:nvPr/>
        </p:nvPicPr>
        <p:blipFill>
          <a:blip r:embed="rId12" cstate="print">
            <a:lum bright="35000"/>
          </a:blip>
          <a:srcRect/>
          <a:stretch>
            <a:fillRect/>
          </a:stretch>
        </p:blipFill>
        <p:spPr bwMode="auto">
          <a:xfrm>
            <a:off x="827584" y="2636912"/>
            <a:ext cx="592460" cy="829445"/>
          </a:xfrm>
          <a:prstGeom prst="rect">
            <a:avLst/>
          </a:prstGeom>
          <a:noFill/>
        </p:spPr>
      </p:pic>
      <p:pic>
        <p:nvPicPr>
          <p:cNvPr id="11" name="Picture 6" descr="Логотип фирмы ICL-КПО (ICL-КПО ВС), город Казань">
            <a:hlinkClick r:id="rId13" tooltip="Фирма ICL-КПО на Cataloxy.ru"/>
          </p:cNvPr>
          <p:cNvPicPr>
            <a:picLocks noChangeAspect="1" noChangeArrowheads="1"/>
          </p:cNvPicPr>
          <p:nvPr/>
        </p:nvPicPr>
        <p:blipFill>
          <a:blip r:embed="rId14" cstate="print">
            <a:lum bright="42000"/>
          </a:blip>
          <a:srcRect/>
          <a:stretch>
            <a:fillRect/>
          </a:stretch>
        </p:blipFill>
        <p:spPr bwMode="auto">
          <a:xfrm>
            <a:off x="1763688" y="2708920"/>
            <a:ext cx="936104" cy="672075"/>
          </a:xfrm>
          <a:prstGeom prst="rect">
            <a:avLst/>
          </a:prstGeom>
          <a:noFill/>
        </p:spPr>
      </p:pic>
      <p:sp>
        <p:nvSpPr>
          <p:cNvPr id="12" name="TextBox 11"/>
          <p:cNvSpPr txBox="1"/>
          <p:nvPr/>
        </p:nvSpPr>
        <p:spPr>
          <a:xfrm>
            <a:off x="683568" y="1700808"/>
            <a:ext cx="2808312" cy="369332"/>
          </a:xfrm>
          <a:prstGeom prst="rect">
            <a:avLst/>
          </a:prstGeom>
          <a:noFill/>
        </p:spPr>
        <p:txBody>
          <a:bodyPr wrap="square" rtlCol="0">
            <a:spAutoFit/>
          </a:bodyPr>
          <a:lstStyle/>
          <a:p>
            <a:r>
              <a:rPr lang="en-US" dirty="0" smtClean="0"/>
              <a:t>IT-</a:t>
            </a:r>
            <a:r>
              <a:rPr lang="ru-RU" dirty="0" smtClean="0"/>
              <a:t>парк совместно с </a:t>
            </a:r>
            <a:r>
              <a:rPr lang="en-US" dirty="0" smtClean="0"/>
              <a:t>ICL</a:t>
            </a:r>
            <a:endParaRPr lang="ru-RU" dirty="0"/>
          </a:p>
        </p:txBody>
      </p:sp>
      <p:sp>
        <p:nvSpPr>
          <p:cNvPr id="13" name="TextBox 12"/>
          <p:cNvSpPr txBox="1"/>
          <p:nvPr/>
        </p:nvSpPr>
        <p:spPr>
          <a:xfrm>
            <a:off x="5220072" y="4437113"/>
            <a:ext cx="3168352" cy="2092881"/>
          </a:xfrm>
          <a:prstGeom prst="rect">
            <a:avLst/>
          </a:prstGeom>
          <a:noFill/>
        </p:spPr>
        <p:txBody>
          <a:bodyPr wrap="square" rtlCol="0">
            <a:spAutoFit/>
          </a:bodyPr>
          <a:lstStyle/>
          <a:p>
            <a:pPr lvl="0"/>
            <a:r>
              <a:rPr lang="ru-RU" sz="1400" dirty="0" smtClean="0">
                <a:solidFill>
                  <a:srgbClr val="000000"/>
                </a:solidFill>
              </a:rPr>
              <a:t>Эксперты технологического центра </a:t>
            </a:r>
            <a:r>
              <a:rPr lang="ru-RU" sz="1400" dirty="0" smtClean="0">
                <a:solidFill>
                  <a:srgbClr val="000000"/>
                </a:solidFill>
              </a:rPr>
              <a:t> </a:t>
            </a:r>
          </a:p>
          <a:p>
            <a:pPr lvl="0">
              <a:buFont typeface="Arial" pitchFamily="34" charset="0"/>
              <a:buChar char="―"/>
            </a:pPr>
            <a:r>
              <a:rPr lang="ru-RU" sz="1400" dirty="0" smtClean="0">
                <a:solidFill>
                  <a:srgbClr val="000000"/>
                </a:solidFill>
              </a:rPr>
              <a:t>помогут </a:t>
            </a:r>
            <a:r>
              <a:rPr lang="ru-RU" sz="1400" dirty="0" smtClean="0">
                <a:solidFill>
                  <a:srgbClr val="000000"/>
                </a:solidFill>
              </a:rPr>
              <a:t>подобрать, </a:t>
            </a:r>
            <a:r>
              <a:rPr lang="ru-RU" sz="1400" dirty="0" smtClean="0">
                <a:solidFill>
                  <a:srgbClr val="000000"/>
                </a:solidFill>
              </a:rPr>
              <a:t>сконфигурировать </a:t>
            </a:r>
            <a:r>
              <a:rPr lang="ru-RU" sz="1400" dirty="0" smtClean="0">
                <a:solidFill>
                  <a:srgbClr val="000000"/>
                </a:solidFill>
              </a:rPr>
              <a:t>нужное </a:t>
            </a:r>
            <a:r>
              <a:rPr lang="ru-RU" sz="1400" dirty="0" err="1" smtClean="0">
                <a:solidFill>
                  <a:srgbClr val="000000"/>
                </a:solidFill>
              </a:rPr>
              <a:t>ИТ-решение</a:t>
            </a:r>
            <a:r>
              <a:rPr lang="ru-RU" sz="1400" dirty="0" smtClean="0">
                <a:solidFill>
                  <a:srgbClr val="000000"/>
                </a:solidFill>
              </a:rPr>
              <a:t>, </a:t>
            </a:r>
            <a:endParaRPr lang="ru-RU" sz="1400" dirty="0" smtClean="0">
              <a:solidFill>
                <a:srgbClr val="000000"/>
              </a:solidFill>
            </a:endParaRPr>
          </a:p>
          <a:p>
            <a:pPr lvl="0">
              <a:buFont typeface="Arial" pitchFamily="34" charset="0"/>
              <a:buChar char="―"/>
            </a:pPr>
            <a:r>
              <a:rPr lang="ru-RU" sz="1400" dirty="0" smtClean="0">
                <a:solidFill>
                  <a:srgbClr val="000000"/>
                </a:solidFill>
              </a:rPr>
              <a:t> дадут </a:t>
            </a:r>
            <a:r>
              <a:rPr lang="ru-RU" sz="1400" dirty="0" smtClean="0">
                <a:solidFill>
                  <a:srgbClr val="000000"/>
                </a:solidFill>
              </a:rPr>
              <a:t>консультации по последовательности перевода на </a:t>
            </a:r>
            <a:r>
              <a:rPr lang="ru-RU" sz="1400" dirty="0" err="1" smtClean="0">
                <a:solidFill>
                  <a:srgbClr val="000000"/>
                </a:solidFill>
              </a:rPr>
              <a:t>аутсорсинг</a:t>
            </a:r>
            <a:r>
              <a:rPr lang="ru-RU" sz="1400" dirty="0" smtClean="0">
                <a:solidFill>
                  <a:srgbClr val="000000"/>
                </a:solidFill>
              </a:rPr>
              <a:t> отдельных видов услуг, элементов инфраструктуры</a:t>
            </a:r>
          </a:p>
          <a:p>
            <a:endParaRPr lang="ru-RU" dirty="0"/>
          </a:p>
        </p:txBody>
      </p:sp>
      <p:pic>
        <p:nvPicPr>
          <p:cNvPr id="14" name="Picture 10" descr="http://www.dimachen.info/wp-content/2011/07/i.jpeg"/>
          <p:cNvPicPr>
            <a:picLocks noChangeAspect="1" noChangeArrowheads="1"/>
          </p:cNvPicPr>
          <p:nvPr/>
        </p:nvPicPr>
        <p:blipFill>
          <a:blip r:embed="rId15" cstate="print"/>
          <a:srcRect/>
          <a:stretch>
            <a:fillRect/>
          </a:stretch>
        </p:blipFill>
        <p:spPr bwMode="auto">
          <a:xfrm>
            <a:off x="2627784" y="5157192"/>
            <a:ext cx="504056" cy="504056"/>
          </a:xfrm>
          <a:prstGeom prst="rect">
            <a:avLst/>
          </a:prstGeom>
          <a:noFill/>
        </p:spPr>
      </p:pic>
      <p:sp>
        <p:nvSpPr>
          <p:cNvPr id="17" name="TextBox 16"/>
          <p:cNvSpPr txBox="1"/>
          <p:nvPr/>
        </p:nvSpPr>
        <p:spPr>
          <a:xfrm>
            <a:off x="4788024" y="1628800"/>
            <a:ext cx="2448272" cy="369332"/>
          </a:xfrm>
          <a:prstGeom prst="rect">
            <a:avLst/>
          </a:prstGeom>
          <a:noFill/>
        </p:spPr>
        <p:txBody>
          <a:bodyPr wrap="square" rtlCol="0">
            <a:spAutoFit/>
          </a:bodyPr>
          <a:lstStyle/>
          <a:p>
            <a:pPr lvl="0"/>
            <a:r>
              <a:rPr lang="ru-RU" dirty="0" smtClean="0"/>
              <a:t>Декабрь 2011 г.</a:t>
            </a:r>
            <a:endParaRPr lang="ru-RU" dirty="0"/>
          </a:p>
        </p:txBody>
      </p:sp>
      <p:sp>
        <p:nvSpPr>
          <p:cNvPr id="18" name="TextBox 17"/>
          <p:cNvSpPr txBox="1"/>
          <p:nvPr/>
        </p:nvSpPr>
        <p:spPr>
          <a:xfrm>
            <a:off x="1403648" y="4388911"/>
            <a:ext cx="3096344" cy="1200329"/>
          </a:xfrm>
          <a:prstGeom prst="rect">
            <a:avLst/>
          </a:prstGeom>
          <a:noFill/>
        </p:spPr>
        <p:txBody>
          <a:bodyPr wrap="square" rtlCol="0">
            <a:spAutoFit/>
          </a:bodyPr>
          <a:lstStyle/>
          <a:p>
            <a:pPr algn="ctr"/>
            <a:r>
              <a:rPr lang="ru-RU" dirty="0" smtClean="0"/>
              <a:t>расписание работы будет размещено на сайте</a:t>
            </a:r>
            <a:endParaRPr lang="en-US" dirty="0" smtClean="0"/>
          </a:p>
          <a:p>
            <a:pPr algn="ctr"/>
            <a:r>
              <a:rPr lang="en-US" b="1" u="sng" dirty="0" smtClean="0">
                <a:solidFill>
                  <a:srgbClr val="030CBD"/>
                </a:solidFill>
                <a:effectLst>
                  <a:outerShdw blurRad="38100" dist="38100" dir="2700000" algn="tl">
                    <a:srgbClr val="000000">
                      <a:alpha val="43137"/>
                    </a:srgbClr>
                  </a:outerShdw>
                </a:effectLst>
              </a:rPr>
              <a:t>icl.kazan.ru</a:t>
            </a:r>
            <a:endParaRPr lang="ru-RU" dirty="0" smtClean="0"/>
          </a:p>
          <a:p>
            <a:pPr algn="ctr"/>
            <a:endParaRPr lang="ru-RU" dirty="0"/>
          </a:p>
        </p:txBody>
      </p:sp>
      <p:sp>
        <p:nvSpPr>
          <p:cNvPr id="20" name="Rectangle 11"/>
          <p:cNvSpPr>
            <a:spLocks noChangeArrowheads="1"/>
          </p:cNvSpPr>
          <p:nvPr/>
        </p:nvSpPr>
        <p:spPr bwMode="gray">
          <a:xfrm>
            <a:off x="827584" y="1124744"/>
            <a:ext cx="1152128" cy="504056"/>
          </a:xfrm>
          <a:prstGeom prst="rect">
            <a:avLst/>
          </a:prstGeom>
          <a:gradFill flip="none" rotWithShape="1">
            <a:gsLst>
              <a:gs pos="0">
                <a:srgbClr val="DB4949"/>
              </a:gs>
              <a:gs pos="100000">
                <a:srgbClr val="7A1818"/>
              </a:gs>
            </a:gsLst>
            <a:lin ang="5400000" scaled="1"/>
            <a:tileRect/>
          </a:gradFill>
          <a:ln w="9525">
            <a:solidFill>
              <a:srgbClr val="AE2222"/>
            </a:solidFill>
            <a:miter lim="800000"/>
            <a:headEnd/>
            <a:tailEnd/>
          </a:ln>
          <a:scene3d>
            <a:camera prst="orthographicFront"/>
            <a:lightRig rig="threePt" dir="t"/>
          </a:scene3d>
          <a:sp3d>
            <a:bevelT/>
          </a:sp3d>
        </p:spPr>
        <p:txBody>
          <a:bodyPr wrap="none" lIns="90000" tIns="68400" rIns="68400" bIns="68400" anchor="ctr"/>
          <a:lstStyle/>
          <a:p>
            <a:pPr algn="ctr" fontAlgn="ctr">
              <a:lnSpc>
                <a:spcPct val="95000"/>
              </a:lnSpc>
              <a:spcBef>
                <a:spcPct val="55000"/>
              </a:spcBef>
              <a:spcAft>
                <a:spcPts val="0"/>
              </a:spcAft>
              <a:buClr>
                <a:schemeClr val="tx1"/>
              </a:buClr>
              <a:defRPr/>
            </a:pPr>
            <a:r>
              <a:rPr lang="ru-RU" sz="2400" b="1" dirty="0" smtClean="0">
                <a:solidFill>
                  <a:srgbClr val="FFFFFF"/>
                </a:solidFill>
                <a:latin typeface="Arial Narrow" pitchFamily="34" charset="0"/>
                <a:ea typeface="MS UI Gothic" pitchFamily="50" charset="-128"/>
              </a:rPr>
              <a:t>КТО?</a:t>
            </a:r>
            <a:endParaRPr lang="ru-RU" sz="2400" b="1" dirty="0">
              <a:solidFill>
                <a:srgbClr val="FFFFFF"/>
              </a:solidFill>
              <a:latin typeface="Arial Narrow" pitchFamily="34" charset="0"/>
              <a:ea typeface="MS UI Gothic" pitchFamily="50" charset="-128"/>
            </a:endParaRPr>
          </a:p>
        </p:txBody>
      </p:sp>
      <p:sp>
        <p:nvSpPr>
          <p:cNvPr id="21" name="Rectangle 11"/>
          <p:cNvSpPr>
            <a:spLocks noChangeArrowheads="1"/>
          </p:cNvSpPr>
          <p:nvPr/>
        </p:nvSpPr>
        <p:spPr bwMode="gray">
          <a:xfrm>
            <a:off x="6948264" y="1196752"/>
            <a:ext cx="1152128" cy="504056"/>
          </a:xfrm>
          <a:prstGeom prst="rect">
            <a:avLst/>
          </a:prstGeom>
          <a:gradFill flip="none" rotWithShape="1">
            <a:gsLst>
              <a:gs pos="0">
                <a:srgbClr val="DB4949"/>
              </a:gs>
              <a:gs pos="100000">
                <a:srgbClr val="7A1818"/>
              </a:gs>
            </a:gsLst>
            <a:lin ang="5400000" scaled="1"/>
            <a:tileRect/>
          </a:gradFill>
          <a:ln w="9525">
            <a:solidFill>
              <a:srgbClr val="AE2222"/>
            </a:solidFill>
            <a:miter lim="800000"/>
            <a:headEnd/>
            <a:tailEnd/>
          </a:ln>
          <a:scene3d>
            <a:camera prst="orthographicFront"/>
            <a:lightRig rig="threePt" dir="t"/>
          </a:scene3d>
          <a:sp3d>
            <a:bevelT/>
          </a:sp3d>
        </p:spPr>
        <p:txBody>
          <a:bodyPr wrap="none" lIns="90000" tIns="68400" rIns="68400" bIns="68400" anchor="ctr"/>
          <a:lstStyle/>
          <a:p>
            <a:pPr algn="ctr" fontAlgn="ctr">
              <a:lnSpc>
                <a:spcPct val="95000"/>
              </a:lnSpc>
              <a:spcBef>
                <a:spcPct val="55000"/>
              </a:spcBef>
              <a:spcAft>
                <a:spcPts val="0"/>
              </a:spcAft>
              <a:buClr>
                <a:schemeClr val="tx1"/>
              </a:buClr>
              <a:defRPr/>
            </a:pPr>
            <a:r>
              <a:rPr lang="ru-RU" sz="2400" b="1" dirty="0" smtClean="0">
                <a:solidFill>
                  <a:srgbClr val="FFFFFF"/>
                </a:solidFill>
                <a:latin typeface="Arial Narrow" pitchFamily="34" charset="0"/>
                <a:ea typeface="MS UI Gothic" pitchFamily="50" charset="-128"/>
              </a:rPr>
              <a:t>КОГДА?</a:t>
            </a:r>
            <a:endParaRPr lang="ru-RU" sz="2400" b="1" dirty="0">
              <a:solidFill>
                <a:srgbClr val="FFFFFF"/>
              </a:solidFill>
              <a:latin typeface="Arial Narrow" pitchFamily="34" charset="0"/>
              <a:ea typeface="MS UI Gothic" pitchFamily="50" charset="-128"/>
            </a:endParaRPr>
          </a:p>
        </p:txBody>
      </p:sp>
      <p:sp>
        <p:nvSpPr>
          <p:cNvPr id="22" name="Rectangle 11"/>
          <p:cNvSpPr>
            <a:spLocks noChangeArrowheads="1"/>
          </p:cNvSpPr>
          <p:nvPr/>
        </p:nvSpPr>
        <p:spPr bwMode="gray">
          <a:xfrm>
            <a:off x="971600" y="3861048"/>
            <a:ext cx="1152128" cy="504056"/>
          </a:xfrm>
          <a:prstGeom prst="rect">
            <a:avLst/>
          </a:prstGeom>
          <a:gradFill flip="none" rotWithShape="1">
            <a:gsLst>
              <a:gs pos="0">
                <a:srgbClr val="DB4949"/>
              </a:gs>
              <a:gs pos="100000">
                <a:srgbClr val="7A1818"/>
              </a:gs>
            </a:gsLst>
            <a:lin ang="5400000" scaled="1"/>
            <a:tileRect/>
          </a:gradFill>
          <a:ln w="9525">
            <a:solidFill>
              <a:srgbClr val="AE2222"/>
            </a:solidFill>
            <a:miter lim="800000"/>
            <a:headEnd/>
            <a:tailEnd/>
          </a:ln>
          <a:scene3d>
            <a:camera prst="orthographicFront"/>
            <a:lightRig rig="threePt" dir="t"/>
          </a:scene3d>
          <a:sp3d>
            <a:bevelT/>
          </a:sp3d>
        </p:spPr>
        <p:txBody>
          <a:bodyPr wrap="none" lIns="90000" tIns="68400" rIns="68400" bIns="68400" anchor="ctr"/>
          <a:lstStyle/>
          <a:p>
            <a:pPr algn="ctr" fontAlgn="ctr">
              <a:lnSpc>
                <a:spcPct val="95000"/>
              </a:lnSpc>
              <a:spcBef>
                <a:spcPct val="55000"/>
              </a:spcBef>
              <a:spcAft>
                <a:spcPts val="0"/>
              </a:spcAft>
              <a:buClr>
                <a:schemeClr val="tx1"/>
              </a:buClr>
              <a:defRPr/>
            </a:pPr>
            <a:r>
              <a:rPr lang="ru-RU" sz="2400" b="1" dirty="0" smtClean="0">
                <a:solidFill>
                  <a:srgbClr val="FFFFFF"/>
                </a:solidFill>
                <a:latin typeface="Arial Narrow" pitchFamily="34" charset="0"/>
                <a:ea typeface="MS UI Gothic" pitchFamily="50" charset="-128"/>
              </a:rPr>
              <a:t>ГДЕ?</a:t>
            </a:r>
            <a:endParaRPr lang="ru-RU" sz="2400" b="1" dirty="0">
              <a:solidFill>
                <a:srgbClr val="FFFFFF"/>
              </a:solidFill>
              <a:latin typeface="Arial Narrow" pitchFamily="34" charset="0"/>
              <a:ea typeface="MS UI Gothic" pitchFamily="50" charset="-128"/>
            </a:endParaRPr>
          </a:p>
        </p:txBody>
      </p:sp>
      <p:sp>
        <p:nvSpPr>
          <p:cNvPr id="23" name="Rectangle 11"/>
          <p:cNvSpPr>
            <a:spLocks noChangeArrowheads="1"/>
          </p:cNvSpPr>
          <p:nvPr/>
        </p:nvSpPr>
        <p:spPr bwMode="gray">
          <a:xfrm>
            <a:off x="7020272" y="3861048"/>
            <a:ext cx="1152128" cy="504056"/>
          </a:xfrm>
          <a:prstGeom prst="rect">
            <a:avLst/>
          </a:prstGeom>
          <a:gradFill flip="none" rotWithShape="1">
            <a:gsLst>
              <a:gs pos="0">
                <a:srgbClr val="DB4949"/>
              </a:gs>
              <a:gs pos="100000">
                <a:srgbClr val="7A1818"/>
              </a:gs>
            </a:gsLst>
            <a:lin ang="5400000" scaled="1"/>
            <a:tileRect/>
          </a:gradFill>
          <a:ln w="9525">
            <a:solidFill>
              <a:srgbClr val="AE2222"/>
            </a:solidFill>
            <a:miter lim="800000"/>
            <a:headEnd/>
            <a:tailEnd/>
          </a:ln>
          <a:scene3d>
            <a:camera prst="orthographicFront"/>
            <a:lightRig rig="threePt" dir="t"/>
          </a:scene3d>
          <a:sp3d>
            <a:bevelT/>
          </a:sp3d>
        </p:spPr>
        <p:txBody>
          <a:bodyPr wrap="none" lIns="90000" tIns="68400" rIns="68400" bIns="68400" anchor="ctr"/>
          <a:lstStyle/>
          <a:p>
            <a:pPr algn="ctr" fontAlgn="ctr">
              <a:lnSpc>
                <a:spcPct val="95000"/>
              </a:lnSpc>
              <a:spcBef>
                <a:spcPct val="55000"/>
              </a:spcBef>
              <a:spcAft>
                <a:spcPts val="0"/>
              </a:spcAft>
              <a:buClr>
                <a:schemeClr val="tx1"/>
              </a:buClr>
              <a:defRPr/>
            </a:pPr>
            <a:r>
              <a:rPr lang="ru-RU" sz="2400" b="1" dirty="0" smtClean="0">
                <a:solidFill>
                  <a:srgbClr val="FFFFFF"/>
                </a:solidFill>
                <a:latin typeface="Arial Narrow" pitchFamily="34" charset="0"/>
                <a:ea typeface="MS UI Gothic" pitchFamily="50" charset="-128"/>
              </a:rPr>
              <a:t>ЗАЧЕМ?</a:t>
            </a:r>
            <a:endParaRPr lang="ru-RU" sz="2400" b="1" dirty="0">
              <a:solidFill>
                <a:srgbClr val="FFFFFF"/>
              </a:solidFill>
              <a:latin typeface="Arial Narrow" pitchFamily="34" charset="0"/>
              <a:ea typeface="MS UI Gothic" pitchFamily="50" charset="-12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3"/>
          <p:cNvGrpSpPr/>
          <p:nvPr/>
        </p:nvGrpSpPr>
        <p:grpSpPr>
          <a:xfrm>
            <a:off x="0" y="2060848"/>
            <a:ext cx="4518000" cy="2088232"/>
            <a:chOff x="198000" y="1007992"/>
            <a:chExt cx="4320000" cy="2088232"/>
          </a:xfrm>
        </p:grpSpPr>
        <p:sp>
          <p:nvSpPr>
            <p:cNvPr id="31" name="TextBox 30"/>
            <p:cNvSpPr txBox="1"/>
            <p:nvPr/>
          </p:nvSpPr>
          <p:spPr>
            <a:xfrm>
              <a:off x="198000" y="1649674"/>
              <a:ext cx="4320000" cy="1446550"/>
            </a:xfrm>
            <a:prstGeom prst="rect">
              <a:avLst/>
            </a:prstGeom>
            <a:noFill/>
          </p:spPr>
          <p:txBody>
            <a:bodyPr wrap="square" rtlCol="0">
              <a:spAutoFit/>
            </a:bodyPr>
            <a:lstStyle/>
            <a:p>
              <a:pPr marL="198000" indent="-198000">
                <a:spcAft>
                  <a:spcPts val="600"/>
                </a:spcAft>
                <a:buClr>
                  <a:srgbClr val="FF0000"/>
                </a:buClr>
                <a:buSzPct val="125000"/>
                <a:buFont typeface="Wingdings" pitchFamily="2" charset="2"/>
                <a:buChar char="§"/>
              </a:pPr>
              <a:r>
                <a:rPr lang="ru-RU" sz="1400" dirty="0" smtClean="0">
                  <a:latin typeface="+mn-lt"/>
                  <a:ea typeface="Times New Roman"/>
                </a:rPr>
                <a:t>Системы автоматизации розничной торговли </a:t>
              </a:r>
              <a:r>
                <a:rPr lang="ru-RU" sz="1400" dirty="0" smtClean="0">
                  <a:latin typeface="+mn-lt"/>
                  <a:ea typeface="Times New Roman"/>
                </a:rPr>
                <a:t> </a:t>
              </a:r>
              <a:r>
                <a:rPr lang="ru-RU" sz="1100" dirty="0" smtClean="0">
                  <a:latin typeface="+mn-lt"/>
                  <a:ea typeface="Times New Roman"/>
                </a:rPr>
                <a:t>(торговые залы и системы самообслуживания компаний </a:t>
              </a:r>
              <a:r>
                <a:rPr lang="ru-RU" sz="1100" dirty="0" err="1" smtClean="0">
                  <a:latin typeface="+mn-lt"/>
                  <a:ea typeface="Times New Roman"/>
                </a:rPr>
                <a:t>Ашан</a:t>
              </a:r>
              <a:r>
                <a:rPr lang="ru-RU" sz="1100" dirty="0" smtClean="0">
                  <a:latin typeface="+mn-lt"/>
                  <a:ea typeface="Times New Roman"/>
                </a:rPr>
                <a:t>)</a:t>
              </a:r>
              <a:endParaRPr lang="ru-RU" sz="1100" dirty="0" smtClean="0">
                <a:latin typeface="+mn-lt"/>
                <a:ea typeface="Times New Roman"/>
              </a:endParaRPr>
            </a:p>
            <a:p>
              <a:pPr marL="198000" indent="-198000">
                <a:spcAft>
                  <a:spcPts val="600"/>
                </a:spcAft>
                <a:buClr>
                  <a:srgbClr val="FF0000"/>
                </a:buClr>
                <a:buSzPct val="125000"/>
                <a:buFont typeface="Wingdings" pitchFamily="2" charset="2"/>
                <a:buChar char="§"/>
              </a:pPr>
              <a:r>
                <a:rPr lang="ru-RU" sz="1400" dirty="0" smtClean="0">
                  <a:latin typeface="+mn-lt"/>
                  <a:ea typeface="Times New Roman"/>
                </a:rPr>
                <a:t>Программные системы в секторе </a:t>
              </a:r>
              <a:r>
                <a:rPr lang="ru-RU" sz="1400" dirty="0" smtClean="0">
                  <a:latin typeface="+mn-lt"/>
                  <a:ea typeface="Times New Roman"/>
                </a:rPr>
                <a:t>логистики </a:t>
              </a:r>
              <a:r>
                <a:rPr lang="ru-RU" sz="1100" dirty="0" smtClean="0">
                  <a:latin typeface="+mn-lt"/>
                  <a:ea typeface="Times New Roman"/>
                </a:rPr>
                <a:t>(система управления компании </a:t>
              </a:r>
              <a:r>
                <a:rPr lang="en-US" sz="1100" dirty="0" smtClean="0">
                  <a:latin typeface="+mn-lt"/>
                  <a:ea typeface="Times New Roman"/>
                </a:rPr>
                <a:t>Scan Global Logistics (</a:t>
              </a:r>
              <a:r>
                <a:rPr lang="ru-RU" sz="1100" dirty="0" smtClean="0">
                  <a:latin typeface="+mn-lt"/>
                  <a:ea typeface="Times New Roman"/>
                </a:rPr>
                <a:t>Дания</a:t>
              </a:r>
              <a:r>
                <a:rPr lang="en-US" sz="1100" dirty="0" smtClean="0">
                  <a:latin typeface="+mn-lt"/>
                  <a:ea typeface="Times New Roman"/>
                </a:rPr>
                <a:t>)</a:t>
              </a:r>
              <a:r>
                <a:rPr lang="ru-RU" sz="1100" dirty="0" smtClean="0">
                  <a:latin typeface="+mn-lt"/>
                  <a:ea typeface="Times New Roman"/>
                </a:rPr>
                <a:t>)</a:t>
              </a:r>
              <a:endParaRPr lang="ru-RU" sz="1100" dirty="0" smtClean="0">
                <a:latin typeface="+mn-lt"/>
                <a:ea typeface="Times New Roman"/>
              </a:endParaRPr>
            </a:p>
            <a:p>
              <a:pPr marL="198000" indent="-198000">
                <a:spcAft>
                  <a:spcPts val="600"/>
                </a:spcAft>
                <a:buClr>
                  <a:srgbClr val="FF0000"/>
                </a:buClr>
                <a:buSzPct val="125000"/>
                <a:buFont typeface="Wingdings" pitchFamily="2" charset="2"/>
                <a:buChar char="§"/>
              </a:pPr>
              <a:r>
                <a:rPr lang="ru-RU" sz="1400" dirty="0" smtClean="0">
                  <a:latin typeface="+mn-lt"/>
                  <a:ea typeface="Times New Roman"/>
                </a:rPr>
                <a:t>Сопровождение программных систем различных </a:t>
              </a:r>
              <a:r>
                <a:rPr lang="ru-RU" sz="1400" dirty="0" smtClean="0">
                  <a:latin typeface="+mn-lt"/>
                  <a:ea typeface="Times New Roman"/>
                </a:rPr>
                <a:t>технологий </a:t>
              </a:r>
              <a:r>
                <a:rPr lang="ru-RU" sz="1100" dirty="0" smtClean="0">
                  <a:latin typeface="+mn-lt"/>
                  <a:ea typeface="Times New Roman"/>
                </a:rPr>
                <a:t>(более 50 бизнес-приложений)</a:t>
              </a:r>
              <a:endParaRPr lang="ru-RU" sz="1100" dirty="0" smtClean="0">
                <a:latin typeface="+mn-lt"/>
                <a:ea typeface="Times New Roman"/>
              </a:endParaRPr>
            </a:p>
          </p:txBody>
        </p:sp>
        <p:sp>
          <p:nvSpPr>
            <p:cNvPr id="32" name="TextBox 24"/>
            <p:cNvSpPr txBox="1">
              <a:spLocks noChangeArrowheads="1"/>
            </p:cNvSpPr>
            <p:nvPr/>
          </p:nvSpPr>
          <p:spPr bwMode="auto">
            <a:xfrm>
              <a:off x="198000" y="1007992"/>
              <a:ext cx="4320000" cy="707886"/>
            </a:xfrm>
            <a:prstGeom prst="rect">
              <a:avLst/>
            </a:prstGeom>
            <a:noFill/>
            <a:ln w="9525">
              <a:noFill/>
              <a:miter lim="800000"/>
              <a:headEnd/>
              <a:tailEnd/>
            </a:ln>
          </p:spPr>
          <p:txBody>
            <a:bodyPr wrap="square">
              <a:spAutoFit/>
            </a:bodyPr>
            <a:lstStyle/>
            <a:p>
              <a:pPr marL="108000">
                <a:lnSpc>
                  <a:spcPts val="2400"/>
                </a:lnSpc>
                <a:spcBef>
                  <a:spcPts val="600"/>
                </a:spcBef>
                <a:buClr>
                  <a:srgbClr val="FF0000"/>
                </a:buClr>
                <a:tabLst>
                  <a:tab pos="542925" algn="l"/>
                </a:tabLst>
              </a:pPr>
              <a:r>
                <a:rPr lang="ru-RU" sz="2000" dirty="0" smtClean="0">
                  <a:solidFill>
                    <a:srgbClr val="C00000"/>
                  </a:solidFill>
                </a:rPr>
                <a:t>Разработка модификация и поддержка программных систем</a:t>
              </a:r>
              <a:endParaRPr lang="ru-RU" sz="2000" dirty="0">
                <a:solidFill>
                  <a:srgbClr val="C00000"/>
                </a:solidFill>
              </a:endParaRPr>
            </a:p>
          </p:txBody>
        </p:sp>
      </p:grpSp>
      <p:sp>
        <p:nvSpPr>
          <p:cNvPr id="23" name="Title 22"/>
          <p:cNvSpPr>
            <a:spLocks noGrp="1"/>
          </p:cNvSpPr>
          <p:nvPr>
            <p:ph type="title"/>
          </p:nvPr>
        </p:nvSpPr>
        <p:spPr>
          <a:xfrm>
            <a:off x="35496" y="-27384"/>
            <a:ext cx="8229600" cy="778098"/>
          </a:xfrm>
        </p:spPr>
        <p:txBody>
          <a:bodyPr/>
          <a:lstStyle/>
          <a:p>
            <a:r>
              <a:rPr lang="ru-RU" sz="2300" b="0" kern="1200" dirty="0" smtClean="0">
                <a:solidFill>
                  <a:srgbClr val="FF0000"/>
                </a:solidFill>
                <a:latin typeface="Arial Narrow" pitchFamily="34" charset="0"/>
              </a:rPr>
              <a:t>Услуги аутсорсинга (GDC)</a:t>
            </a:r>
            <a:br>
              <a:rPr lang="ru-RU" sz="2300" b="0" kern="1200" dirty="0" smtClean="0">
                <a:solidFill>
                  <a:srgbClr val="FF0000"/>
                </a:solidFill>
                <a:latin typeface="Arial Narrow" pitchFamily="34" charset="0"/>
              </a:rPr>
            </a:br>
            <a:endParaRPr lang="ru-RU" sz="2300" b="0" kern="1200" dirty="0">
              <a:solidFill>
                <a:srgbClr val="FF0000"/>
              </a:solidFill>
              <a:latin typeface="Arial Narrow" pitchFamily="34" charset="0"/>
            </a:endParaRPr>
          </a:p>
        </p:txBody>
      </p:sp>
      <p:sp>
        <p:nvSpPr>
          <p:cNvPr id="76802" name="Rectangle 3"/>
          <p:cNvSpPr>
            <a:spLocks noGrp="1" noChangeArrowheads="1"/>
          </p:cNvSpPr>
          <p:nvPr>
            <p:ph type="body" idx="4294967295"/>
          </p:nvPr>
        </p:nvSpPr>
        <p:spPr>
          <a:xfrm>
            <a:off x="682625" y="750888"/>
            <a:ext cx="8461375" cy="5356225"/>
          </a:xfrm>
          <a:prstGeom prst="rect">
            <a:avLst/>
          </a:prstGeom>
        </p:spPr>
        <p:txBody>
          <a:bodyPr lIns="0"/>
          <a:lstStyle/>
          <a:p>
            <a:pPr marL="108000" lvl="1" indent="-273050" eaLnBrk="1" fontAlgn="base" hangingPunct="1">
              <a:lnSpc>
                <a:spcPts val="2400"/>
              </a:lnSpc>
              <a:spcBef>
                <a:spcPts val="600"/>
              </a:spcBef>
              <a:spcAft>
                <a:spcPct val="0"/>
              </a:spcAft>
              <a:buClr>
                <a:srgbClr val="FF0000"/>
              </a:buClr>
              <a:buFont typeface="Arial" pitchFamily="34" charset="0"/>
              <a:buChar char="—"/>
              <a:tabLst>
                <a:tab pos="542925" algn="l"/>
              </a:tabLst>
            </a:pPr>
            <a:endParaRPr lang="ru-RU" kern="1200" dirty="0" smtClean="0">
              <a:solidFill>
                <a:srgbClr val="C00000"/>
              </a:solidFill>
              <a:latin typeface="Arial" charset="0"/>
              <a:ea typeface="MS UI Gothic"/>
              <a:cs typeface="MS UI Gothic"/>
            </a:endParaRPr>
          </a:p>
          <a:p>
            <a:pPr marL="108000" lvl="1" indent="-273050" eaLnBrk="1" fontAlgn="base" hangingPunct="1">
              <a:lnSpc>
                <a:spcPts val="2400"/>
              </a:lnSpc>
              <a:spcBef>
                <a:spcPts val="600"/>
              </a:spcBef>
              <a:spcAft>
                <a:spcPct val="0"/>
              </a:spcAft>
              <a:buClr>
                <a:srgbClr val="FF0000"/>
              </a:buClr>
              <a:tabLst>
                <a:tab pos="542925" algn="l"/>
              </a:tabLst>
            </a:pPr>
            <a:endParaRPr lang="ru-RU" kern="1200" dirty="0" smtClean="0">
              <a:solidFill>
                <a:srgbClr val="C00000"/>
              </a:solidFill>
              <a:latin typeface="Arial" charset="0"/>
              <a:ea typeface="MS UI Gothic"/>
              <a:cs typeface="MS UI Gothic"/>
            </a:endParaRPr>
          </a:p>
          <a:p>
            <a:pPr marL="630238" lvl="1" indent="-273050" eaLnBrk="1" hangingPunct="1">
              <a:buFont typeface="Wingdings" pitchFamily="2" charset="2"/>
              <a:buNone/>
            </a:pPr>
            <a:endParaRPr lang="ru-RU" sz="1600" dirty="0" smtClean="0"/>
          </a:p>
          <a:p>
            <a:pPr marL="630238" lvl="1" indent="-273050" eaLnBrk="1" hangingPunct="1">
              <a:buFont typeface="Wingdings" pitchFamily="2" charset="2"/>
              <a:buNone/>
            </a:pPr>
            <a:endParaRPr lang="ru-RU" sz="1600" dirty="0" smtClean="0"/>
          </a:p>
        </p:txBody>
      </p:sp>
      <p:grpSp>
        <p:nvGrpSpPr>
          <p:cNvPr id="3" name="Group 23"/>
          <p:cNvGrpSpPr/>
          <p:nvPr/>
        </p:nvGrpSpPr>
        <p:grpSpPr>
          <a:xfrm>
            <a:off x="4626000" y="764704"/>
            <a:ext cx="4320000" cy="3269689"/>
            <a:chOff x="198000" y="1080000"/>
            <a:chExt cx="4320000" cy="3269689"/>
          </a:xfrm>
        </p:grpSpPr>
        <p:sp>
          <p:nvSpPr>
            <p:cNvPr id="34" name="TextBox 33"/>
            <p:cNvSpPr txBox="1"/>
            <p:nvPr/>
          </p:nvSpPr>
          <p:spPr>
            <a:xfrm>
              <a:off x="198000" y="1872088"/>
              <a:ext cx="4320000" cy="2477601"/>
            </a:xfrm>
            <a:prstGeom prst="rect">
              <a:avLst/>
            </a:prstGeom>
            <a:noFill/>
          </p:spPr>
          <p:txBody>
            <a:bodyPr wrap="square" rtlCol="0">
              <a:spAutoFit/>
            </a:bodyPr>
            <a:lstStyle/>
            <a:p>
              <a:pPr marL="198000" indent="-198000">
                <a:spcAft>
                  <a:spcPts val="600"/>
                </a:spcAft>
                <a:buClr>
                  <a:srgbClr val="FF0000"/>
                </a:buClr>
                <a:buSzPct val="125000"/>
                <a:buFont typeface="Wingdings" pitchFamily="2" charset="2"/>
                <a:buChar char="§"/>
              </a:pPr>
              <a:r>
                <a:rPr lang="ru-RU" sz="1400" dirty="0" smtClean="0">
                  <a:latin typeface="+mn-lt"/>
                  <a:ea typeface="Times New Roman"/>
                </a:rPr>
                <a:t>Услуги управления центрами обработки данных, хранилищами информации, базами данных, сетевыми устройствами</a:t>
              </a:r>
            </a:p>
            <a:p>
              <a:pPr marL="198000" indent="-198000">
                <a:spcAft>
                  <a:spcPts val="600"/>
                </a:spcAft>
                <a:buClr>
                  <a:srgbClr val="FF0000"/>
                </a:buClr>
                <a:buSzPct val="125000"/>
                <a:buFont typeface="Wingdings" pitchFamily="2" charset="2"/>
                <a:buChar char="§"/>
              </a:pPr>
              <a:r>
                <a:rPr lang="ru-RU" sz="1400" dirty="0" smtClean="0">
                  <a:latin typeface="+mn-lt"/>
                  <a:ea typeface="Times New Roman"/>
                </a:rPr>
                <a:t>Обслуживание </a:t>
              </a:r>
              <a:r>
                <a:rPr lang="ru-RU" sz="1400" dirty="0" smtClean="0">
                  <a:latin typeface="+mn-lt"/>
                  <a:ea typeface="Times New Roman"/>
                </a:rPr>
                <a:t>более </a:t>
              </a:r>
              <a:r>
                <a:rPr lang="ru-RU" sz="1400" dirty="0" smtClean="0">
                  <a:latin typeface="+mn-lt"/>
                  <a:ea typeface="Times New Roman"/>
                </a:rPr>
                <a:t>3</a:t>
              </a:r>
              <a:r>
                <a:rPr lang="ru-RU" sz="1400" dirty="0" smtClean="0">
                  <a:latin typeface="+mn-lt"/>
                  <a:ea typeface="Times New Roman"/>
                </a:rPr>
                <a:t> 000 серверных комплексов, более 4 000 единиц сетевого оборудования и более </a:t>
              </a:r>
              <a:r>
                <a:rPr lang="ru-RU" sz="1400" dirty="0" smtClean="0">
                  <a:latin typeface="+mn-lt"/>
                  <a:ea typeface="Times New Roman"/>
                </a:rPr>
                <a:t>25</a:t>
              </a:r>
              <a:r>
                <a:rPr lang="ru-RU" sz="1400" dirty="0" smtClean="0">
                  <a:latin typeface="+mn-lt"/>
                  <a:ea typeface="Times New Roman"/>
                </a:rPr>
                <a:t> 000 рабочих станций европейских заказчиков</a:t>
              </a:r>
            </a:p>
            <a:p>
              <a:pPr marL="198000" indent="-198000">
                <a:spcAft>
                  <a:spcPts val="600"/>
                </a:spcAft>
                <a:buClr>
                  <a:srgbClr val="FF0000"/>
                </a:buClr>
                <a:buSzPct val="125000"/>
                <a:buFont typeface="Wingdings" pitchFamily="2" charset="2"/>
                <a:buChar char="§"/>
              </a:pPr>
              <a:r>
                <a:rPr lang="ru-RU" sz="1400" dirty="0" smtClean="0">
                  <a:latin typeface="+mn-lt"/>
                  <a:ea typeface="Times New Roman"/>
                </a:rPr>
                <a:t>Услуги, оказываемые в </a:t>
              </a:r>
              <a:r>
                <a:rPr lang="ru-RU" sz="1400" dirty="0" smtClean="0">
                  <a:latin typeface="+mn-lt"/>
                  <a:ea typeface="Times New Roman"/>
                </a:rPr>
                <a:t>круглосуточном режиме</a:t>
              </a:r>
            </a:p>
            <a:p>
              <a:pPr marL="198000" indent="-198000">
                <a:spcAft>
                  <a:spcPts val="600"/>
                </a:spcAft>
                <a:buClr>
                  <a:srgbClr val="FF0000"/>
                </a:buClr>
                <a:buSzPct val="125000"/>
                <a:buFont typeface="Wingdings" pitchFamily="2" charset="2"/>
                <a:buChar char="§"/>
              </a:pPr>
              <a:r>
                <a:rPr lang="ru-RU" sz="1400" dirty="0" smtClean="0">
                  <a:latin typeface="+mn-lt"/>
                  <a:ea typeface="Times New Roman"/>
                </a:rPr>
                <a:t>Услуги, предоставляемые </a:t>
              </a:r>
              <a:r>
                <a:rPr lang="ru-RU" sz="1400" dirty="0" smtClean="0">
                  <a:latin typeface="+mn-lt"/>
                  <a:ea typeface="Times New Roman"/>
                </a:rPr>
                <a:t>глобальным компаниям</a:t>
              </a:r>
            </a:p>
          </p:txBody>
        </p:sp>
        <p:sp>
          <p:nvSpPr>
            <p:cNvPr id="35" name="TextBox 24"/>
            <p:cNvSpPr txBox="1">
              <a:spLocks noChangeArrowheads="1"/>
            </p:cNvSpPr>
            <p:nvPr/>
          </p:nvSpPr>
          <p:spPr bwMode="auto">
            <a:xfrm>
              <a:off x="198000" y="1080000"/>
              <a:ext cx="4320000" cy="707886"/>
            </a:xfrm>
            <a:prstGeom prst="rect">
              <a:avLst/>
            </a:prstGeom>
            <a:noFill/>
            <a:ln w="9525">
              <a:noFill/>
              <a:miter lim="800000"/>
              <a:headEnd/>
              <a:tailEnd/>
            </a:ln>
          </p:spPr>
          <p:txBody>
            <a:bodyPr wrap="square">
              <a:spAutoFit/>
            </a:bodyPr>
            <a:lstStyle/>
            <a:p>
              <a:pPr>
                <a:lnSpc>
                  <a:spcPts val="2400"/>
                </a:lnSpc>
              </a:pPr>
              <a:r>
                <a:rPr lang="ru-RU" sz="2000" dirty="0" smtClean="0">
                  <a:solidFill>
                    <a:srgbClr val="C00000"/>
                  </a:solidFill>
                </a:rPr>
                <a:t>Управление информационными комплексами</a:t>
              </a:r>
              <a:endParaRPr lang="ru-RU" sz="2000" dirty="0">
                <a:solidFill>
                  <a:srgbClr val="C00000"/>
                </a:solidFill>
              </a:endParaRPr>
            </a:p>
          </p:txBody>
        </p:sp>
      </p:grpSp>
      <p:grpSp>
        <p:nvGrpSpPr>
          <p:cNvPr id="4" name="Group 54"/>
          <p:cNvGrpSpPr/>
          <p:nvPr/>
        </p:nvGrpSpPr>
        <p:grpSpPr>
          <a:xfrm>
            <a:off x="35976" y="3846976"/>
            <a:ext cx="4320000" cy="2966400"/>
            <a:chOff x="198000" y="3240000"/>
            <a:chExt cx="4320000" cy="2966400"/>
          </a:xfrm>
        </p:grpSpPr>
        <p:pic>
          <p:nvPicPr>
            <p:cNvPr id="36" name="Picture 35" descr="Scna.png"/>
            <p:cNvPicPr>
              <a:picLocks noChangeAspect="1"/>
            </p:cNvPicPr>
            <p:nvPr/>
          </p:nvPicPr>
          <p:blipFill>
            <a:blip r:embed="rId3" cstate="print"/>
            <a:stretch>
              <a:fillRect/>
            </a:stretch>
          </p:blipFill>
          <p:spPr>
            <a:xfrm>
              <a:off x="198000" y="3240000"/>
              <a:ext cx="1368000" cy="1094400"/>
            </a:xfrm>
            <a:prstGeom prst="rect">
              <a:avLst/>
            </a:prstGeom>
          </p:spPr>
        </p:pic>
        <p:pic>
          <p:nvPicPr>
            <p:cNvPr id="37" name="Picture 36" descr="Itella.png"/>
            <p:cNvPicPr>
              <a:picLocks noChangeAspect="1"/>
            </p:cNvPicPr>
            <p:nvPr/>
          </p:nvPicPr>
          <p:blipFill>
            <a:blip r:embed="rId4" cstate="print"/>
            <a:stretch>
              <a:fillRect/>
            </a:stretch>
          </p:blipFill>
          <p:spPr>
            <a:xfrm>
              <a:off x="1674000" y="3240000"/>
              <a:ext cx="1368000" cy="1094400"/>
            </a:xfrm>
            <a:prstGeom prst="rect">
              <a:avLst/>
            </a:prstGeom>
          </p:spPr>
        </p:pic>
        <p:pic>
          <p:nvPicPr>
            <p:cNvPr id="38" name="Picture 37" descr="Coop.png"/>
            <p:cNvPicPr>
              <a:picLocks noChangeAspect="1"/>
            </p:cNvPicPr>
            <p:nvPr/>
          </p:nvPicPr>
          <p:blipFill>
            <a:blip r:embed="rId5" cstate="print"/>
            <a:stretch>
              <a:fillRect/>
            </a:stretch>
          </p:blipFill>
          <p:spPr>
            <a:xfrm>
              <a:off x="3150000" y="3240000"/>
              <a:ext cx="1368000" cy="1094400"/>
            </a:xfrm>
            <a:prstGeom prst="rect">
              <a:avLst/>
            </a:prstGeom>
          </p:spPr>
        </p:pic>
        <p:pic>
          <p:nvPicPr>
            <p:cNvPr id="39" name="Picture 38" descr="Auchan.png"/>
            <p:cNvPicPr>
              <a:picLocks noChangeAspect="1"/>
            </p:cNvPicPr>
            <p:nvPr/>
          </p:nvPicPr>
          <p:blipFill>
            <a:blip r:embed="rId6" cstate="print"/>
            <a:stretch>
              <a:fillRect/>
            </a:stretch>
          </p:blipFill>
          <p:spPr>
            <a:xfrm>
              <a:off x="198000" y="3888000"/>
              <a:ext cx="1368000" cy="1094400"/>
            </a:xfrm>
            <a:prstGeom prst="rect">
              <a:avLst/>
            </a:prstGeom>
          </p:spPr>
        </p:pic>
        <p:pic>
          <p:nvPicPr>
            <p:cNvPr id="40" name="Picture 39" descr="M-and-S.png"/>
            <p:cNvPicPr>
              <a:picLocks noChangeAspect="1"/>
            </p:cNvPicPr>
            <p:nvPr/>
          </p:nvPicPr>
          <p:blipFill>
            <a:blip r:embed="rId7" cstate="print"/>
            <a:stretch>
              <a:fillRect/>
            </a:stretch>
          </p:blipFill>
          <p:spPr>
            <a:xfrm>
              <a:off x="1674000" y="3888000"/>
              <a:ext cx="1368000" cy="1094400"/>
            </a:xfrm>
            <a:prstGeom prst="rect">
              <a:avLst/>
            </a:prstGeom>
          </p:spPr>
        </p:pic>
        <p:pic>
          <p:nvPicPr>
            <p:cNvPr id="41" name="Picture 40" descr="Stockmann.png"/>
            <p:cNvPicPr>
              <a:picLocks noChangeAspect="1"/>
            </p:cNvPicPr>
            <p:nvPr/>
          </p:nvPicPr>
          <p:blipFill>
            <a:blip r:embed="rId8" cstate="print"/>
            <a:stretch>
              <a:fillRect/>
            </a:stretch>
          </p:blipFill>
          <p:spPr>
            <a:xfrm>
              <a:off x="3150000" y="3888000"/>
              <a:ext cx="1368000" cy="1094400"/>
            </a:xfrm>
            <a:prstGeom prst="rect">
              <a:avLst/>
            </a:prstGeom>
          </p:spPr>
        </p:pic>
        <p:pic>
          <p:nvPicPr>
            <p:cNvPr id="42" name="Picture 41" descr="Kesko.png"/>
            <p:cNvPicPr>
              <a:picLocks noChangeAspect="1"/>
            </p:cNvPicPr>
            <p:nvPr/>
          </p:nvPicPr>
          <p:blipFill>
            <a:blip r:embed="rId9" cstate="print"/>
            <a:stretch>
              <a:fillRect/>
            </a:stretch>
          </p:blipFill>
          <p:spPr>
            <a:xfrm>
              <a:off x="198000" y="4464000"/>
              <a:ext cx="1368000" cy="1094400"/>
            </a:xfrm>
            <a:prstGeom prst="rect">
              <a:avLst/>
            </a:prstGeom>
          </p:spPr>
        </p:pic>
        <p:pic>
          <p:nvPicPr>
            <p:cNvPr id="43" name="Picture 42" descr="Prisma.png"/>
            <p:cNvPicPr>
              <a:picLocks noChangeAspect="1"/>
            </p:cNvPicPr>
            <p:nvPr/>
          </p:nvPicPr>
          <p:blipFill>
            <a:blip r:embed="rId10" cstate="print"/>
            <a:stretch>
              <a:fillRect/>
            </a:stretch>
          </p:blipFill>
          <p:spPr>
            <a:xfrm>
              <a:off x="1674000" y="4464000"/>
              <a:ext cx="1368000" cy="1094400"/>
            </a:xfrm>
            <a:prstGeom prst="rect">
              <a:avLst/>
            </a:prstGeom>
          </p:spPr>
        </p:pic>
        <p:pic>
          <p:nvPicPr>
            <p:cNvPr id="44" name="Picture 43" descr="Stop-&amp;-Shop.png"/>
            <p:cNvPicPr>
              <a:picLocks noChangeAspect="1"/>
            </p:cNvPicPr>
            <p:nvPr/>
          </p:nvPicPr>
          <p:blipFill>
            <a:blip r:embed="rId11" cstate="print"/>
            <a:stretch>
              <a:fillRect/>
            </a:stretch>
          </p:blipFill>
          <p:spPr>
            <a:xfrm>
              <a:off x="3150000" y="4464000"/>
              <a:ext cx="1368000" cy="1094400"/>
            </a:xfrm>
            <a:prstGeom prst="rect">
              <a:avLst/>
            </a:prstGeom>
          </p:spPr>
        </p:pic>
        <p:pic>
          <p:nvPicPr>
            <p:cNvPr id="45" name="Picture 44" descr="Sokos.png"/>
            <p:cNvPicPr>
              <a:picLocks noChangeAspect="1"/>
            </p:cNvPicPr>
            <p:nvPr/>
          </p:nvPicPr>
          <p:blipFill>
            <a:blip r:embed="rId12" cstate="print"/>
            <a:stretch>
              <a:fillRect/>
            </a:stretch>
          </p:blipFill>
          <p:spPr>
            <a:xfrm>
              <a:off x="198000" y="5112000"/>
              <a:ext cx="1368000" cy="1094400"/>
            </a:xfrm>
            <a:prstGeom prst="rect">
              <a:avLst/>
            </a:prstGeom>
          </p:spPr>
        </p:pic>
        <p:pic>
          <p:nvPicPr>
            <p:cNvPr id="46" name="Picture 45" descr="RadioShack.png"/>
            <p:cNvPicPr>
              <a:picLocks noChangeAspect="1"/>
            </p:cNvPicPr>
            <p:nvPr/>
          </p:nvPicPr>
          <p:blipFill>
            <a:blip r:embed="rId13" cstate="print"/>
            <a:stretch>
              <a:fillRect/>
            </a:stretch>
          </p:blipFill>
          <p:spPr>
            <a:xfrm>
              <a:off x="1674000" y="5112000"/>
              <a:ext cx="1368000" cy="1094400"/>
            </a:xfrm>
            <a:prstGeom prst="rect">
              <a:avLst/>
            </a:prstGeom>
          </p:spPr>
        </p:pic>
        <p:pic>
          <p:nvPicPr>
            <p:cNvPr id="47" name="Picture 46" descr="AMC-Theatres.png"/>
            <p:cNvPicPr>
              <a:picLocks noChangeAspect="1"/>
            </p:cNvPicPr>
            <p:nvPr/>
          </p:nvPicPr>
          <p:blipFill>
            <a:blip r:embed="rId14" cstate="print"/>
            <a:stretch>
              <a:fillRect/>
            </a:stretch>
          </p:blipFill>
          <p:spPr>
            <a:xfrm>
              <a:off x="3150000" y="5112000"/>
              <a:ext cx="1368000" cy="1094400"/>
            </a:xfrm>
            <a:prstGeom prst="rect">
              <a:avLst/>
            </a:prstGeom>
          </p:spPr>
        </p:pic>
      </p:grpSp>
      <p:pic>
        <p:nvPicPr>
          <p:cNvPr id="48" name="Picture 47" descr="Volvo.png"/>
          <p:cNvPicPr>
            <a:picLocks noChangeAspect="1"/>
          </p:cNvPicPr>
          <p:nvPr/>
        </p:nvPicPr>
        <p:blipFill>
          <a:blip r:embed="rId15" cstate="print"/>
          <a:stretch>
            <a:fillRect/>
          </a:stretch>
        </p:blipFill>
        <p:spPr>
          <a:xfrm>
            <a:off x="4499992" y="3789040"/>
            <a:ext cx="1368000" cy="1094400"/>
          </a:xfrm>
          <a:prstGeom prst="rect">
            <a:avLst/>
          </a:prstGeom>
        </p:spPr>
      </p:pic>
      <p:pic>
        <p:nvPicPr>
          <p:cNvPr id="49" name="Picture 48" descr="Visa.png"/>
          <p:cNvPicPr>
            <a:picLocks noChangeAspect="1"/>
          </p:cNvPicPr>
          <p:nvPr/>
        </p:nvPicPr>
        <p:blipFill>
          <a:blip r:embed="rId16" cstate="print"/>
          <a:stretch>
            <a:fillRect/>
          </a:stretch>
        </p:blipFill>
        <p:spPr>
          <a:xfrm>
            <a:off x="5868144" y="3717032"/>
            <a:ext cx="1368000" cy="1094400"/>
          </a:xfrm>
          <a:prstGeom prst="rect">
            <a:avLst/>
          </a:prstGeom>
        </p:spPr>
      </p:pic>
      <p:pic>
        <p:nvPicPr>
          <p:cNvPr id="50" name="Picture 49" descr="FSA.png"/>
          <p:cNvPicPr>
            <a:picLocks noChangeAspect="1"/>
          </p:cNvPicPr>
          <p:nvPr/>
        </p:nvPicPr>
        <p:blipFill>
          <a:blip r:embed="rId17" cstate="print"/>
          <a:stretch>
            <a:fillRect/>
          </a:stretch>
        </p:blipFill>
        <p:spPr>
          <a:xfrm>
            <a:off x="7524328" y="4941168"/>
            <a:ext cx="1368000" cy="1094400"/>
          </a:xfrm>
          <a:prstGeom prst="rect">
            <a:avLst/>
          </a:prstGeom>
        </p:spPr>
      </p:pic>
      <p:pic>
        <p:nvPicPr>
          <p:cNvPr id="51" name="Picture 50" descr="Lloyds-TSB.png"/>
          <p:cNvPicPr>
            <a:picLocks noChangeAspect="1"/>
          </p:cNvPicPr>
          <p:nvPr/>
        </p:nvPicPr>
        <p:blipFill>
          <a:blip r:embed="rId18" cstate="print"/>
          <a:stretch>
            <a:fillRect/>
          </a:stretch>
        </p:blipFill>
        <p:spPr>
          <a:xfrm>
            <a:off x="4499992" y="5517232"/>
            <a:ext cx="1368000" cy="1094400"/>
          </a:xfrm>
          <a:prstGeom prst="rect">
            <a:avLst/>
          </a:prstGeom>
        </p:spPr>
      </p:pic>
      <p:pic>
        <p:nvPicPr>
          <p:cNvPr id="52" name="Picture 51" descr="Birds-Eye.png"/>
          <p:cNvPicPr>
            <a:picLocks noChangeAspect="1"/>
          </p:cNvPicPr>
          <p:nvPr/>
        </p:nvPicPr>
        <p:blipFill>
          <a:blip r:embed="rId19" cstate="print"/>
          <a:stretch>
            <a:fillRect/>
          </a:stretch>
        </p:blipFill>
        <p:spPr>
          <a:xfrm>
            <a:off x="5868144" y="4509120"/>
            <a:ext cx="1368000" cy="1094400"/>
          </a:xfrm>
          <a:prstGeom prst="rect">
            <a:avLst/>
          </a:prstGeom>
        </p:spPr>
      </p:pic>
      <p:pic>
        <p:nvPicPr>
          <p:cNvPr id="53" name="Picture 52" descr="Metso.png"/>
          <p:cNvPicPr>
            <a:picLocks noChangeAspect="1"/>
          </p:cNvPicPr>
          <p:nvPr/>
        </p:nvPicPr>
        <p:blipFill>
          <a:blip r:embed="rId20" cstate="print"/>
          <a:stretch>
            <a:fillRect/>
          </a:stretch>
        </p:blipFill>
        <p:spPr>
          <a:xfrm>
            <a:off x="7308304" y="3717032"/>
            <a:ext cx="1368000" cy="1094400"/>
          </a:xfrm>
          <a:prstGeom prst="rect">
            <a:avLst/>
          </a:prstGeom>
        </p:spPr>
      </p:pic>
      <p:pic>
        <p:nvPicPr>
          <p:cNvPr id="54" name="Picture 53" descr="Elisa.png"/>
          <p:cNvPicPr>
            <a:picLocks noChangeAspect="1"/>
          </p:cNvPicPr>
          <p:nvPr/>
        </p:nvPicPr>
        <p:blipFill>
          <a:blip r:embed="rId21" cstate="print"/>
          <a:stretch>
            <a:fillRect/>
          </a:stretch>
        </p:blipFill>
        <p:spPr>
          <a:xfrm>
            <a:off x="4427984" y="4581128"/>
            <a:ext cx="1368000" cy="1094400"/>
          </a:xfrm>
          <a:prstGeom prst="rect">
            <a:avLst/>
          </a:prstGeom>
        </p:spPr>
      </p:pic>
      <p:pic>
        <p:nvPicPr>
          <p:cNvPr id="57" name="Picture 56" descr="Electrolux.png"/>
          <p:cNvPicPr>
            <a:picLocks noChangeAspect="1"/>
          </p:cNvPicPr>
          <p:nvPr/>
        </p:nvPicPr>
        <p:blipFill>
          <a:blip r:embed="rId22" cstate="print"/>
          <a:stretch>
            <a:fillRect/>
          </a:stretch>
        </p:blipFill>
        <p:spPr>
          <a:xfrm>
            <a:off x="6012160" y="5445224"/>
            <a:ext cx="1368000" cy="1094400"/>
          </a:xfrm>
          <a:prstGeom prst="rect">
            <a:avLst/>
          </a:prstGeom>
        </p:spPr>
      </p:pic>
      <p:sp>
        <p:nvSpPr>
          <p:cNvPr id="33" name="Rectangle 5"/>
          <p:cNvSpPr>
            <a:spLocks noChangeArrowheads="1"/>
          </p:cNvSpPr>
          <p:nvPr/>
        </p:nvSpPr>
        <p:spPr bwMode="gray">
          <a:xfrm>
            <a:off x="38670" y="919101"/>
            <a:ext cx="4173289" cy="1141747"/>
          </a:xfrm>
          <a:prstGeom prst="rect">
            <a:avLst/>
          </a:prstGeom>
          <a:gradFill rotWithShape="1">
            <a:gsLst>
              <a:gs pos="0">
                <a:srgbClr val="FFFFFF"/>
              </a:gs>
              <a:gs pos="100000">
                <a:srgbClr val="C8C8C8"/>
              </a:gs>
            </a:gsLst>
            <a:lin ang="5400000" scaled="1"/>
          </a:gradFill>
          <a:ln w="9525">
            <a:solidFill>
              <a:srgbClr val="505050"/>
            </a:solidFill>
            <a:miter lim="800000"/>
            <a:headEnd/>
            <a:tailEnd/>
          </a:ln>
        </p:spPr>
        <p:txBody>
          <a:bodyPr wrap="none" lIns="0" tIns="0" rIns="0" bIns="0" anchor="ctr"/>
          <a:lstStyle/>
          <a:p>
            <a:pPr algn="ctr" fontAlgn="ctr">
              <a:lnSpc>
                <a:spcPct val="85000"/>
              </a:lnSpc>
            </a:pPr>
            <a:endParaRPr lang="en-US" sz="2000">
              <a:ea typeface="MS UI Gothic"/>
              <a:cs typeface="MS UI Gothic"/>
            </a:endParaRPr>
          </a:p>
        </p:txBody>
      </p:sp>
      <p:sp>
        <p:nvSpPr>
          <p:cNvPr id="55" name="Rectangle 8"/>
          <p:cNvSpPr>
            <a:spLocks noChangeArrowheads="1"/>
          </p:cNvSpPr>
          <p:nvPr/>
        </p:nvSpPr>
        <p:spPr bwMode="gray">
          <a:xfrm>
            <a:off x="110344" y="1004404"/>
            <a:ext cx="4101616" cy="444376"/>
          </a:xfrm>
          <a:prstGeom prst="rect">
            <a:avLst/>
          </a:prstGeom>
          <a:noFill/>
          <a:ln w="9525">
            <a:noFill/>
            <a:miter lim="800000"/>
            <a:headEnd/>
            <a:tailEnd/>
          </a:ln>
          <a:scene3d>
            <a:camera prst="orthographicFront"/>
            <a:lightRig rig="threePt" dir="t"/>
          </a:scene3d>
          <a:sp3d>
            <a:bevelT/>
          </a:sp3d>
        </p:spPr>
        <p:txBody>
          <a:bodyPr lIns="0"/>
          <a:lstStyle/>
          <a:p>
            <a:pPr marL="177800" indent="-177800" fontAlgn="ctr">
              <a:lnSpc>
                <a:spcPct val="115000"/>
              </a:lnSpc>
              <a:spcBef>
                <a:spcPct val="20000"/>
              </a:spcBef>
              <a:buClr>
                <a:schemeClr val="accent2"/>
              </a:buClr>
              <a:buSzPct val="120000"/>
              <a:buFont typeface="Wingdings" pitchFamily="2" charset="2"/>
              <a:buChar char="§"/>
            </a:pPr>
            <a:r>
              <a:rPr lang="ru-RU" sz="1300" dirty="0" smtClean="0">
                <a:ea typeface="MS UI Gothic"/>
                <a:cs typeface="MS UI Gothic"/>
              </a:rPr>
              <a:t>Более </a:t>
            </a:r>
            <a:r>
              <a:rPr lang="en-US" sz="1300" dirty="0" smtClean="0">
                <a:ea typeface="MS UI Gothic"/>
                <a:cs typeface="MS UI Gothic"/>
              </a:rPr>
              <a:t>400 </a:t>
            </a:r>
            <a:r>
              <a:rPr lang="ru-RU" sz="1300" dirty="0" smtClean="0">
                <a:ea typeface="MS UI Gothic"/>
                <a:cs typeface="MS UI Gothic"/>
              </a:rPr>
              <a:t>профессионалов</a:t>
            </a:r>
          </a:p>
          <a:p>
            <a:pPr marL="177800" indent="-177800" fontAlgn="ctr">
              <a:lnSpc>
                <a:spcPct val="115000"/>
              </a:lnSpc>
              <a:spcBef>
                <a:spcPct val="20000"/>
              </a:spcBef>
              <a:buClr>
                <a:schemeClr val="accent2"/>
              </a:buClr>
              <a:buSzPct val="120000"/>
              <a:buFont typeface="Wingdings" pitchFamily="2" charset="2"/>
              <a:buChar char="§"/>
            </a:pPr>
            <a:r>
              <a:rPr lang="ru-RU" sz="1300" dirty="0" smtClean="0">
                <a:ea typeface="MS UI Gothic"/>
                <a:cs typeface="MS UI Gothic"/>
              </a:rPr>
              <a:t>Более 50 заказчиков в 26 европейских странах</a:t>
            </a:r>
          </a:p>
          <a:p>
            <a:pPr marL="177800" indent="-177800" fontAlgn="ctr">
              <a:lnSpc>
                <a:spcPct val="115000"/>
              </a:lnSpc>
              <a:spcBef>
                <a:spcPct val="20000"/>
              </a:spcBef>
              <a:buClr>
                <a:schemeClr val="accent2"/>
              </a:buClr>
              <a:buSzPct val="120000"/>
              <a:buFont typeface="Wingdings" pitchFamily="2" charset="2"/>
              <a:buChar char="§"/>
            </a:pPr>
            <a:r>
              <a:rPr lang="ru-RU" sz="1300" dirty="0" smtClean="0">
                <a:ea typeface="MS UI Gothic"/>
                <a:cs typeface="MS UI Gothic"/>
              </a:rPr>
              <a:t>Обслуживание в режиме 24х7 на русском, английском и немецком языках</a:t>
            </a:r>
            <a:endParaRPr lang="ru-RU" sz="1300" dirty="0">
              <a:ea typeface="MS UI Gothic"/>
              <a:cs typeface="MS UI Gothic"/>
            </a:endParaRPr>
          </a:p>
        </p:txBody>
      </p:sp>
      <p:sp>
        <p:nvSpPr>
          <p:cNvPr id="56" name="Rectangle 11"/>
          <p:cNvSpPr>
            <a:spLocks noChangeArrowheads="1"/>
          </p:cNvSpPr>
          <p:nvPr/>
        </p:nvSpPr>
        <p:spPr bwMode="gray">
          <a:xfrm>
            <a:off x="38218" y="764704"/>
            <a:ext cx="4173742" cy="216024"/>
          </a:xfrm>
          <a:prstGeom prst="rect">
            <a:avLst/>
          </a:prstGeom>
          <a:gradFill flip="none" rotWithShape="1">
            <a:gsLst>
              <a:gs pos="0">
                <a:srgbClr val="DB4949"/>
              </a:gs>
              <a:gs pos="100000">
                <a:srgbClr val="7A1818"/>
              </a:gs>
            </a:gsLst>
            <a:lin ang="5400000" scaled="1"/>
            <a:tileRect/>
          </a:gradFill>
          <a:ln w="9525">
            <a:solidFill>
              <a:srgbClr val="AE2222"/>
            </a:solidFill>
            <a:miter lim="800000"/>
            <a:headEnd/>
            <a:tailEnd/>
          </a:ln>
          <a:scene3d>
            <a:camera prst="orthographicFront"/>
            <a:lightRig rig="threePt" dir="t"/>
          </a:scene3d>
          <a:sp3d>
            <a:bevelT/>
          </a:sp3d>
        </p:spPr>
        <p:txBody>
          <a:bodyPr wrap="none" lIns="90000" tIns="68400" rIns="68400" bIns="68400" anchor="ctr"/>
          <a:lstStyle/>
          <a:p>
            <a:pPr fontAlgn="ctr">
              <a:lnSpc>
                <a:spcPct val="95000"/>
              </a:lnSpc>
              <a:spcBef>
                <a:spcPct val="55000"/>
              </a:spcBef>
              <a:spcAft>
                <a:spcPts val="0"/>
              </a:spcAft>
              <a:buClr>
                <a:schemeClr val="tx1"/>
              </a:buClr>
              <a:defRPr/>
            </a:pPr>
            <a:r>
              <a:rPr lang="ru-RU" sz="1400" b="1" dirty="0" smtClean="0">
                <a:solidFill>
                  <a:srgbClr val="FFFFFF"/>
                </a:solidFill>
                <a:latin typeface="Arial Narrow" pitchFamily="34" charset="0"/>
                <a:ea typeface="MS UI Gothic" pitchFamily="50" charset="-128"/>
              </a:rPr>
              <a:t>Услуги </a:t>
            </a:r>
            <a:r>
              <a:rPr lang="ru-RU" sz="1400" b="1" dirty="0" err="1" smtClean="0">
                <a:solidFill>
                  <a:srgbClr val="FFFFFF"/>
                </a:solidFill>
                <a:latin typeface="Arial Narrow" pitchFamily="34" charset="0"/>
                <a:ea typeface="MS UI Gothic" pitchFamily="50" charset="-128"/>
              </a:rPr>
              <a:t>аутсорсинга</a:t>
            </a:r>
            <a:r>
              <a:rPr lang="ru-RU" sz="1400" b="1" dirty="0" smtClean="0">
                <a:solidFill>
                  <a:srgbClr val="FFFFFF"/>
                </a:solidFill>
                <a:latin typeface="Arial Narrow" pitchFamily="34" charset="0"/>
                <a:ea typeface="MS UI Gothic" pitchFamily="50" charset="-128"/>
              </a:rPr>
              <a:t> от </a:t>
            </a:r>
            <a:r>
              <a:rPr lang="en-US" sz="1400" b="1" dirty="0" smtClean="0">
                <a:solidFill>
                  <a:srgbClr val="FFFFFF"/>
                </a:solidFill>
                <a:latin typeface="Arial Narrow" pitchFamily="34" charset="0"/>
                <a:ea typeface="MS UI Gothic" pitchFamily="50" charset="-128"/>
              </a:rPr>
              <a:t>ICL </a:t>
            </a:r>
            <a:r>
              <a:rPr lang="ru-RU" sz="1400" b="1" dirty="0" smtClean="0">
                <a:solidFill>
                  <a:srgbClr val="FFFFFF"/>
                </a:solidFill>
                <a:latin typeface="Arial Narrow" pitchFamily="34" charset="0"/>
                <a:ea typeface="MS UI Gothic" pitchFamily="50" charset="-128"/>
              </a:rPr>
              <a:t>- это</a:t>
            </a:r>
            <a:r>
              <a:rPr lang="ru-RU" sz="1200" b="1" dirty="0" smtClean="0">
                <a:solidFill>
                  <a:srgbClr val="FFFFFF"/>
                </a:solidFill>
                <a:latin typeface="Arial Narrow" pitchFamily="34" charset="0"/>
                <a:ea typeface="MS UI Gothic" pitchFamily="50" charset="-128"/>
              </a:rPr>
              <a:t>:</a:t>
            </a:r>
            <a:endParaRPr lang="ru-RU" sz="1200" b="1" dirty="0">
              <a:solidFill>
                <a:srgbClr val="FFFFFF"/>
              </a:solidFill>
              <a:latin typeface="Arial Narrow" pitchFamily="34" charset="0"/>
              <a:ea typeface="MS UI Gothic" pitchFamily="50" charset="-128"/>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4" name="Object 83" hidden="1"/>
          <p:cNvGraphicFramePr>
            <a:graphicFrameLocks/>
          </p:cNvGraphicFramePr>
          <p:nvPr/>
        </p:nvGraphicFramePr>
        <p:xfrm>
          <a:off x="0" y="0"/>
          <a:ext cx="158750" cy="158750"/>
        </p:xfrm>
        <a:graphic>
          <a:graphicData uri="http://schemas.openxmlformats.org/presentationml/2006/ole">
            <p:oleObj spid="_x0000_s2050" name="think-cell Slide" r:id="rId47" imgW="0" imgH="0" progId="">
              <p:embed/>
            </p:oleObj>
          </a:graphicData>
        </a:graphic>
      </p:graphicFrame>
      <p:sp>
        <p:nvSpPr>
          <p:cNvPr id="156" name="Rechteck 155"/>
          <p:cNvSpPr/>
          <p:nvPr>
            <p:custDataLst>
              <p:tags r:id="rId2"/>
            </p:custDataLst>
          </p:nvPr>
        </p:nvSpPr>
        <p:spPr bwMode="gray">
          <a:xfrm>
            <a:off x="4357686" y="1643050"/>
            <a:ext cx="2643206" cy="178595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rgbClr val="000000"/>
              </a:solidFill>
              <a:effectLst/>
              <a:latin typeface="Arial" pitchFamily="34" charset="0"/>
              <a:ea typeface="MS UI Gothic"/>
              <a:cs typeface="MS UI Gothic"/>
            </a:endParaRPr>
          </a:p>
        </p:txBody>
      </p:sp>
      <p:sp>
        <p:nvSpPr>
          <p:cNvPr id="73" name="AutoShape 79"/>
          <p:cNvSpPr>
            <a:spLocks noChangeArrowheads="1"/>
          </p:cNvSpPr>
          <p:nvPr>
            <p:custDataLst>
              <p:tags r:id="rId3"/>
            </p:custDataLst>
          </p:nvPr>
        </p:nvSpPr>
        <p:spPr bwMode="gray">
          <a:xfrm>
            <a:off x="214282" y="1124744"/>
            <a:ext cx="2071702" cy="589744"/>
          </a:xfrm>
          <a:prstGeom prst="roundRect">
            <a:avLst>
              <a:gd name="adj" fmla="val 17778"/>
            </a:avLst>
          </a:prstGeom>
          <a:gradFill rotWithShape="1">
            <a:gsLst>
              <a:gs pos="0">
                <a:schemeClr val="accent2">
                  <a:lumMod val="60000"/>
                  <a:lumOff val="40000"/>
                </a:schemeClr>
              </a:gs>
              <a:gs pos="100000">
                <a:schemeClr val="accent2"/>
              </a:gs>
            </a:gsLst>
            <a:lin ang="5400000" scaled="1"/>
          </a:gradFill>
          <a:ln w="9525" cap="flat" cmpd="sng" algn="ctr">
            <a:solidFill>
              <a:schemeClr val="accent2"/>
            </a:solidFill>
            <a:prstDash val="solid"/>
            <a:round/>
            <a:headEnd type="none" w="med" len="med"/>
            <a:tailEnd type="none" w="med" len="med"/>
          </a:ln>
          <a:effectLst/>
        </p:spPr>
        <p:txBody>
          <a:bodyPr vert="horz" wrap="square" lIns="91440" tIns="45720" rIns="91440" bIns="82800" numCol="1" rtlCol="0" anchor="b" anchorCtr="0" compatLnSpc="1">
            <a:prstTxWarp prst="textNoShape">
              <a:avLst/>
            </a:prstTxWarp>
          </a:bodyPr>
          <a:lstStyle/>
          <a:p>
            <a:pPr>
              <a:spcBef>
                <a:spcPct val="10000"/>
              </a:spcBef>
            </a:pPr>
            <a:r>
              <a:rPr lang="ru-RU" sz="1200" dirty="0" smtClean="0">
                <a:solidFill>
                  <a:srgbClr val="FFFFFF"/>
                </a:solidFill>
                <a:latin typeface="Arial" pitchFamily="34" charset="0"/>
              </a:rPr>
              <a:t>Собственная </a:t>
            </a:r>
            <a:r>
              <a:rPr lang="ru-RU" sz="1200" dirty="0" err="1" smtClean="0">
                <a:solidFill>
                  <a:srgbClr val="FFFFFF"/>
                </a:solidFill>
                <a:latin typeface="Arial" pitchFamily="34" charset="0"/>
              </a:rPr>
              <a:t>ИТ-структура</a:t>
            </a:r>
            <a:endParaRPr lang="en-US" sz="1200" dirty="0">
              <a:solidFill>
                <a:srgbClr val="FFFFFF"/>
              </a:solidFill>
              <a:latin typeface="Arial" pitchFamily="34" charset="0"/>
            </a:endParaRPr>
          </a:p>
        </p:txBody>
      </p:sp>
      <p:sp>
        <p:nvSpPr>
          <p:cNvPr id="71" name="Titel 70"/>
          <p:cNvSpPr>
            <a:spLocks noGrp="1"/>
          </p:cNvSpPr>
          <p:nvPr>
            <p:ph type="title"/>
            <p:custDataLst>
              <p:tags r:id="rId4"/>
            </p:custDataLst>
          </p:nvPr>
        </p:nvSpPr>
        <p:spPr bwMode="gray">
          <a:xfrm>
            <a:off x="-36512" y="269776"/>
            <a:ext cx="8229600" cy="1143000"/>
          </a:xfrm>
        </p:spPr>
        <p:txBody>
          <a:bodyPr/>
          <a:lstStyle/>
          <a:p>
            <a:r>
              <a:rPr lang="ru-RU" altLang="ja-JP" sz="2400" dirty="0" smtClean="0">
                <a:solidFill>
                  <a:srgbClr val="FF0000"/>
                </a:solidFill>
                <a:latin typeface="Arial Narrow" pitchFamily="34" charset="0"/>
                <a:cs typeface="Arial" pitchFamily="34" charset="0"/>
              </a:rPr>
              <a:t>Облачные вычисления </a:t>
            </a:r>
            <a:r>
              <a:rPr lang="en-US" altLang="ja-JP" sz="2400" dirty="0" smtClean="0">
                <a:solidFill>
                  <a:srgbClr val="FF0000"/>
                </a:solidFill>
                <a:latin typeface="Arial Narrow" pitchFamily="34" charset="0"/>
                <a:cs typeface="Arial" pitchFamily="34" charset="0"/>
              </a:rPr>
              <a:t>… </a:t>
            </a:r>
            <a:endParaRPr lang="en-US" sz="2400" dirty="0">
              <a:solidFill>
                <a:srgbClr val="FF0000"/>
              </a:solidFill>
              <a:latin typeface="Arial Narrow" pitchFamily="34" charset="0"/>
              <a:cs typeface="Arial" pitchFamily="34" charset="0"/>
            </a:endParaRPr>
          </a:p>
        </p:txBody>
      </p:sp>
      <p:sp>
        <p:nvSpPr>
          <p:cNvPr id="75" name="AutoShape 79"/>
          <p:cNvSpPr>
            <a:spLocks noChangeArrowheads="1"/>
          </p:cNvSpPr>
          <p:nvPr>
            <p:custDataLst>
              <p:tags r:id="rId5"/>
            </p:custDataLst>
          </p:nvPr>
        </p:nvSpPr>
        <p:spPr bwMode="gray">
          <a:xfrm>
            <a:off x="2428860" y="1052736"/>
            <a:ext cx="2071702" cy="661752"/>
          </a:xfrm>
          <a:prstGeom prst="roundRect">
            <a:avLst>
              <a:gd name="adj" fmla="val 17778"/>
            </a:avLst>
          </a:prstGeom>
          <a:gradFill rotWithShape="1">
            <a:gsLst>
              <a:gs pos="0">
                <a:schemeClr val="accent2">
                  <a:lumMod val="60000"/>
                  <a:lumOff val="40000"/>
                </a:schemeClr>
              </a:gs>
              <a:gs pos="100000">
                <a:schemeClr val="accent2"/>
              </a:gs>
            </a:gsLst>
            <a:lin ang="5400000" scaled="1"/>
          </a:gradFill>
          <a:ln w="9525" cap="flat" cmpd="sng" algn="ctr">
            <a:solidFill>
              <a:schemeClr val="accent2"/>
            </a:solidFill>
            <a:prstDash val="solid"/>
            <a:round/>
            <a:headEnd type="none" w="med" len="med"/>
            <a:tailEnd type="none" w="med" len="med"/>
          </a:ln>
          <a:effectLst/>
        </p:spPr>
        <p:txBody>
          <a:bodyPr vert="horz" wrap="square" lIns="91440" tIns="45720" rIns="91440" bIns="82800" numCol="1" rtlCol="0" anchor="b" anchorCtr="0" compatLnSpc="1">
            <a:prstTxWarp prst="textNoShape">
              <a:avLst/>
            </a:prstTxWarp>
          </a:bodyPr>
          <a:lstStyle/>
          <a:p>
            <a:pPr>
              <a:spcBef>
                <a:spcPts val="0"/>
              </a:spcBef>
            </a:pPr>
            <a:r>
              <a:rPr lang="ru-RU" sz="1200" dirty="0" smtClean="0">
                <a:solidFill>
                  <a:srgbClr val="FFFFFF"/>
                </a:solidFill>
                <a:latin typeface="Arial" pitchFamily="34" charset="0"/>
              </a:rPr>
              <a:t>Облачные вычисления: инфраструктура как услуга</a:t>
            </a:r>
            <a:endParaRPr lang="en-US" sz="1200" dirty="0" smtClean="0">
              <a:solidFill>
                <a:srgbClr val="FFFFFF"/>
              </a:solidFill>
              <a:latin typeface="Arial" pitchFamily="34" charset="0"/>
            </a:endParaRPr>
          </a:p>
        </p:txBody>
      </p:sp>
      <p:sp>
        <p:nvSpPr>
          <p:cNvPr id="76" name="AutoShape 79"/>
          <p:cNvSpPr>
            <a:spLocks noChangeArrowheads="1"/>
          </p:cNvSpPr>
          <p:nvPr>
            <p:custDataLst>
              <p:tags r:id="rId6"/>
            </p:custDataLst>
          </p:nvPr>
        </p:nvSpPr>
        <p:spPr bwMode="gray">
          <a:xfrm>
            <a:off x="4643438" y="1052736"/>
            <a:ext cx="2071702" cy="661752"/>
          </a:xfrm>
          <a:prstGeom prst="roundRect">
            <a:avLst>
              <a:gd name="adj" fmla="val 17778"/>
            </a:avLst>
          </a:prstGeom>
          <a:gradFill rotWithShape="1">
            <a:gsLst>
              <a:gs pos="0">
                <a:schemeClr val="accent2">
                  <a:lumMod val="60000"/>
                  <a:lumOff val="40000"/>
                </a:schemeClr>
              </a:gs>
              <a:gs pos="100000">
                <a:schemeClr val="accent2"/>
              </a:gs>
            </a:gsLst>
            <a:lin ang="5400000" scaled="1"/>
          </a:gradFill>
          <a:ln w="9525" cap="flat" cmpd="sng" algn="ctr">
            <a:solidFill>
              <a:schemeClr val="accent2"/>
            </a:solidFill>
            <a:prstDash val="solid"/>
            <a:round/>
            <a:headEnd type="none" w="med" len="med"/>
            <a:tailEnd type="none" w="med" len="med"/>
          </a:ln>
          <a:effectLst/>
        </p:spPr>
        <p:txBody>
          <a:bodyPr vert="horz" wrap="square" lIns="91440" tIns="45720" rIns="91440" bIns="82800" numCol="1" rtlCol="0" anchor="b" anchorCtr="0" compatLnSpc="1">
            <a:prstTxWarp prst="textNoShape">
              <a:avLst/>
            </a:prstTxWarp>
          </a:bodyPr>
          <a:lstStyle/>
          <a:p>
            <a:pPr lvl="0">
              <a:spcBef>
                <a:spcPts val="0"/>
              </a:spcBef>
            </a:pPr>
            <a:r>
              <a:rPr lang="ru-RU" sz="1200" dirty="0" smtClean="0">
                <a:solidFill>
                  <a:srgbClr val="FFFFFF"/>
                </a:solidFill>
                <a:latin typeface="Arial" pitchFamily="34" charset="0"/>
              </a:rPr>
              <a:t>Облачные вычисления: платформа как услуга</a:t>
            </a:r>
            <a:endParaRPr lang="en-US" sz="1200" dirty="0" smtClean="0">
              <a:solidFill>
                <a:srgbClr val="FFFFFF"/>
              </a:solidFill>
              <a:latin typeface="Arial" pitchFamily="34" charset="0"/>
            </a:endParaRPr>
          </a:p>
        </p:txBody>
      </p:sp>
      <p:sp>
        <p:nvSpPr>
          <p:cNvPr id="77" name="AutoShape 79"/>
          <p:cNvSpPr>
            <a:spLocks noChangeArrowheads="1"/>
          </p:cNvSpPr>
          <p:nvPr>
            <p:custDataLst>
              <p:tags r:id="rId7"/>
            </p:custDataLst>
          </p:nvPr>
        </p:nvSpPr>
        <p:spPr bwMode="gray">
          <a:xfrm>
            <a:off x="6858016" y="1052736"/>
            <a:ext cx="2071702" cy="661752"/>
          </a:xfrm>
          <a:prstGeom prst="roundRect">
            <a:avLst>
              <a:gd name="adj" fmla="val 17778"/>
            </a:avLst>
          </a:prstGeom>
          <a:gradFill rotWithShape="1">
            <a:gsLst>
              <a:gs pos="0">
                <a:schemeClr val="accent2">
                  <a:lumMod val="60000"/>
                  <a:lumOff val="40000"/>
                </a:schemeClr>
              </a:gs>
              <a:gs pos="100000">
                <a:schemeClr val="accent2"/>
              </a:gs>
            </a:gsLst>
            <a:lin ang="5400000" scaled="1"/>
          </a:gradFill>
          <a:ln w="9525" cap="flat" cmpd="sng" algn="ctr">
            <a:solidFill>
              <a:schemeClr val="accent2"/>
            </a:solidFill>
            <a:prstDash val="solid"/>
            <a:round/>
            <a:headEnd type="none" w="med" len="med"/>
            <a:tailEnd type="none" w="med" len="med"/>
          </a:ln>
          <a:effectLst/>
        </p:spPr>
        <p:txBody>
          <a:bodyPr vert="horz" wrap="square" lIns="91440" tIns="45720" rIns="91440" bIns="82800" numCol="1" rtlCol="0" anchor="b" anchorCtr="0" compatLnSpc="1">
            <a:prstTxWarp prst="textNoShape">
              <a:avLst/>
            </a:prstTxWarp>
          </a:bodyPr>
          <a:lstStyle/>
          <a:p>
            <a:pPr lvl="0">
              <a:spcBef>
                <a:spcPts val="0"/>
              </a:spcBef>
            </a:pPr>
            <a:r>
              <a:rPr lang="ru-RU" sz="1200" dirty="0" smtClean="0">
                <a:solidFill>
                  <a:srgbClr val="FFFFFF"/>
                </a:solidFill>
                <a:latin typeface="Arial" pitchFamily="34" charset="0"/>
              </a:rPr>
              <a:t>Облачные вычисления: ПО как услуга</a:t>
            </a:r>
            <a:endParaRPr lang="en-US" sz="1200" dirty="0" smtClean="0">
              <a:solidFill>
                <a:srgbClr val="FFFFFF"/>
              </a:solidFill>
              <a:latin typeface="Arial" pitchFamily="34" charset="0"/>
            </a:endParaRPr>
          </a:p>
        </p:txBody>
      </p:sp>
      <p:sp>
        <p:nvSpPr>
          <p:cNvPr id="79" name="Rechteck 78"/>
          <p:cNvSpPr/>
          <p:nvPr>
            <p:custDataLst>
              <p:tags r:id="rId8"/>
            </p:custDataLst>
          </p:nvPr>
        </p:nvSpPr>
        <p:spPr bwMode="gray">
          <a:xfrm>
            <a:off x="2428860" y="1643050"/>
            <a:ext cx="2071702" cy="142876"/>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rgbClr val="000000"/>
              </a:solidFill>
              <a:effectLst/>
              <a:latin typeface="Arial" pitchFamily="34" charset="0"/>
              <a:ea typeface="MS UI Gothic"/>
              <a:cs typeface="MS UI Gothic"/>
            </a:endParaRPr>
          </a:p>
        </p:txBody>
      </p:sp>
      <p:sp>
        <p:nvSpPr>
          <p:cNvPr id="80" name="Rechteck 79"/>
          <p:cNvSpPr/>
          <p:nvPr>
            <p:custDataLst>
              <p:tags r:id="rId9"/>
            </p:custDataLst>
          </p:nvPr>
        </p:nvSpPr>
        <p:spPr bwMode="gray">
          <a:xfrm>
            <a:off x="4643438" y="1643050"/>
            <a:ext cx="2071702" cy="142876"/>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rgbClr val="000000"/>
              </a:solidFill>
              <a:effectLst/>
              <a:latin typeface="Arial" pitchFamily="34" charset="0"/>
              <a:ea typeface="MS UI Gothic"/>
              <a:cs typeface="MS UI Gothic"/>
            </a:endParaRPr>
          </a:p>
        </p:txBody>
      </p:sp>
      <p:sp>
        <p:nvSpPr>
          <p:cNvPr id="81" name="Rechteck 80"/>
          <p:cNvSpPr/>
          <p:nvPr>
            <p:custDataLst>
              <p:tags r:id="rId10"/>
            </p:custDataLst>
          </p:nvPr>
        </p:nvSpPr>
        <p:spPr bwMode="gray">
          <a:xfrm>
            <a:off x="6858016" y="1643050"/>
            <a:ext cx="2071702" cy="142876"/>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rgbClr val="000000"/>
              </a:solidFill>
              <a:effectLst/>
              <a:latin typeface="Arial" pitchFamily="34" charset="0"/>
              <a:ea typeface="MS UI Gothic"/>
              <a:cs typeface="MS UI Gothic"/>
            </a:endParaRPr>
          </a:p>
        </p:txBody>
      </p:sp>
      <p:pic>
        <p:nvPicPr>
          <p:cNvPr id="82" name="Picture 90"/>
          <p:cNvPicPr>
            <a:picLocks noChangeAspect="1" noChangeArrowheads="1"/>
          </p:cNvPicPr>
          <p:nvPr>
            <p:custDataLst>
              <p:tags r:id="rId11"/>
            </p:custDataLst>
          </p:nvPr>
        </p:nvPicPr>
        <p:blipFill>
          <a:blip r:embed="rId48" cstate="print">
            <a:duotone>
              <a:schemeClr val="bg2">
                <a:shade val="45000"/>
                <a:satMod val="135000"/>
              </a:schemeClr>
              <a:prstClr val="white"/>
            </a:duotone>
          </a:blip>
          <a:srcRect/>
          <a:stretch>
            <a:fillRect/>
          </a:stretch>
        </p:blipFill>
        <p:spPr bwMode="gray">
          <a:xfrm>
            <a:off x="285720" y="1820170"/>
            <a:ext cx="491904" cy="722191"/>
          </a:xfrm>
          <a:prstGeom prst="rect">
            <a:avLst/>
          </a:prstGeom>
          <a:noFill/>
          <a:ln w="9525">
            <a:noFill/>
            <a:miter lim="800000"/>
            <a:headEnd/>
            <a:tailEnd/>
          </a:ln>
        </p:spPr>
      </p:pic>
      <p:pic>
        <p:nvPicPr>
          <p:cNvPr id="88" name="Picture 91"/>
          <p:cNvPicPr>
            <a:picLocks noChangeAspect="1" noChangeArrowheads="1"/>
          </p:cNvPicPr>
          <p:nvPr>
            <p:custDataLst>
              <p:tags r:id="rId12"/>
            </p:custDataLst>
          </p:nvPr>
        </p:nvPicPr>
        <p:blipFill>
          <a:blip r:embed="rId48" cstate="print">
            <a:duotone>
              <a:schemeClr val="bg2">
                <a:shade val="45000"/>
                <a:satMod val="135000"/>
              </a:schemeClr>
              <a:prstClr val="white"/>
            </a:duotone>
          </a:blip>
          <a:srcRect/>
          <a:stretch>
            <a:fillRect/>
          </a:stretch>
        </p:blipFill>
        <p:spPr bwMode="gray">
          <a:xfrm>
            <a:off x="1643042" y="2463112"/>
            <a:ext cx="491904" cy="723757"/>
          </a:xfrm>
          <a:prstGeom prst="rect">
            <a:avLst/>
          </a:prstGeom>
          <a:noFill/>
          <a:ln w="9525">
            <a:noFill/>
            <a:miter lim="800000"/>
            <a:headEnd/>
            <a:tailEnd/>
          </a:ln>
        </p:spPr>
      </p:pic>
      <p:pic>
        <p:nvPicPr>
          <p:cNvPr id="89" name="Picture 92"/>
          <p:cNvPicPr>
            <a:picLocks noChangeAspect="1" noChangeArrowheads="1"/>
          </p:cNvPicPr>
          <p:nvPr>
            <p:custDataLst>
              <p:tags r:id="rId13"/>
            </p:custDataLst>
          </p:nvPr>
        </p:nvPicPr>
        <p:blipFill>
          <a:blip r:embed="rId49" cstate="print">
            <a:duotone>
              <a:schemeClr val="bg2">
                <a:shade val="45000"/>
                <a:satMod val="135000"/>
              </a:schemeClr>
              <a:prstClr val="white"/>
            </a:duotone>
          </a:blip>
          <a:srcRect/>
          <a:stretch>
            <a:fillRect/>
          </a:stretch>
        </p:blipFill>
        <p:spPr bwMode="gray">
          <a:xfrm>
            <a:off x="1142976" y="1963046"/>
            <a:ext cx="1006488" cy="255694"/>
          </a:xfrm>
          <a:prstGeom prst="rect">
            <a:avLst/>
          </a:prstGeom>
          <a:noFill/>
          <a:ln w="9525">
            <a:noFill/>
            <a:miter lim="800000"/>
            <a:headEnd/>
            <a:tailEnd/>
          </a:ln>
        </p:spPr>
      </p:pic>
      <p:pic>
        <p:nvPicPr>
          <p:cNvPr id="90" name="Picture 93"/>
          <p:cNvPicPr>
            <a:picLocks noChangeAspect="1" noChangeArrowheads="1"/>
          </p:cNvPicPr>
          <p:nvPr>
            <p:custDataLst>
              <p:tags r:id="rId14"/>
            </p:custDataLst>
          </p:nvPr>
        </p:nvPicPr>
        <p:blipFill>
          <a:blip r:embed="rId49" cstate="print">
            <a:duotone>
              <a:schemeClr val="bg2">
                <a:shade val="45000"/>
                <a:satMod val="135000"/>
              </a:schemeClr>
              <a:prstClr val="white"/>
            </a:duotone>
          </a:blip>
          <a:srcRect/>
          <a:stretch>
            <a:fillRect/>
          </a:stretch>
        </p:blipFill>
        <p:spPr bwMode="gray">
          <a:xfrm>
            <a:off x="285720" y="2605988"/>
            <a:ext cx="1006488" cy="257322"/>
          </a:xfrm>
          <a:prstGeom prst="rect">
            <a:avLst/>
          </a:prstGeom>
          <a:noFill/>
          <a:ln w="9525">
            <a:noFill/>
            <a:miter lim="800000"/>
            <a:headEnd/>
            <a:tailEnd/>
          </a:ln>
        </p:spPr>
      </p:pic>
      <p:pic>
        <p:nvPicPr>
          <p:cNvPr id="91" name="Picture 94"/>
          <p:cNvPicPr>
            <a:picLocks noChangeAspect="1" noChangeArrowheads="1"/>
          </p:cNvPicPr>
          <p:nvPr>
            <p:custDataLst>
              <p:tags r:id="rId15"/>
            </p:custDataLst>
          </p:nvPr>
        </p:nvPicPr>
        <p:blipFill>
          <a:blip r:embed="rId49" cstate="print">
            <a:duotone>
              <a:schemeClr val="bg2">
                <a:shade val="45000"/>
                <a:satMod val="135000"/>
              </a:schemeClr>
              <a:prstClr val="white"/>
            </a:duotone>
          </a:blip>
          <a:srcRect/>
          <a:stretch>
            <a:fillRect/>
          </a:stretch>
        </p:blipFill>
        <p:spPr bwMode="gray">
          <a:xfrm>
            <a:off x="285720" y="2891740"/>
            <a:ext cx="1006488" cy="257322"/>
          </a:xfrm>
          <a:prstGeom prst="rect">
            <a:avLst/>
          </a:prstGeom>
          <a:noFill/>
          <a:ln w="9525">
            <a:noFill/>
            <a:miter lim="800000"/>
            <a:headEnd/>
            <a:tailEnd/>
          </a:ln>
        </p:spPr>
      </p:pic>
      <p:sp>
        <p:nvSpPr>
          <p:cNvPr id="126" name="AutoShape 79"/>
          <p:cNvSpPr>
            <a:spLocks noChangeArrowheads="1"/>
          </p:cNvSpPr>
          <p:nvPr>
            <p:custDataLst>
              <p:tags r:id="rId16"/>
            </p:custDataLst>
          </p:nvPr>
        </p:nvSpPr>
        <p:spPr bwMode="gray">
          <a:xfrm>
            <a:off x="285720" y="3500438"/>
            <a:ext cx="1928826" cy="2857520"/>
          </a:xfrm>
          <a:prstGeom prst="roundRect">
            <a:avLst>
              <a:gd name="adj" fmla="val 4291"/>
            </a:avLst>
          </a:prstGeom>
          <a:solidFill>
            <a:schemeClr val="bg2">
              <a:lumMod val="40000"/>
              <a:lumOff val="60000"/>
            </a:schemeClr>
          </a:solidFill>
          <a:ln w="9525" cap="flat" cmpd="sng" algn="ctr">
            <a:solidFill>
              <a:schemeClr val="bg2">
                <a:lumMod val="40000"/>
                <a:lumOff val="60000"/>
              </a:schemeClr>
            </a:solidFill>
            <a:prstDash val="solid"/>
            <a:round/>
            <a:headEnd type="none" w="med" len="med"/>
            <a:tailEnd type="none" w="med" len="med"/>
          </a:ln>
          <a:effectLst/>
        </p:spPr>
        <p:txBody>
          <a:bodyPr vert="horz" wrap="square" lIns="91440" tIns="45720" rIns="91440" bIns="82800" numCol="1" rtlCol="0" anchor="t" anchorCtr="0" compatLnSpc="1">
            <a:prstTxWarp prst="textNoShape">
              <a:avLst/>
            </a:prstTxWarp>
          </a:bodyPr>
          <a:lstStyle/>
          <a:p>
            <a:pPr>
              <a:spcBef>
                <a:spcPct val="10000"/>
              </a:spcBef>
            </a:pPr>
            <a:r>
              <a:rPr lang="en-US" sz="1600" dirty="0" smtClean="0">
                <a:solidFill>
                  <a:srgbClr val="FFFFFF"/>
                </a:solidFill>
                <a:latin typeface="Arial" pitchFamily="34" charset="0"/>
              </a:rPr>
              <a:t>Own IT</a:t>
            </a:r>
            <a:endParaRPr lang="en-US" sz="1600" dirty="0">
              <a:solidFill>
                <a:srgbClr val="FFFFFF"/>
              </a:solidFill>
              <a:latin typeface="Arial" pitchFamily="34" charset="0"/>
            </a:endParaRPr>
          </a:p>
        </p:txBody>
      </p:sp>
      <p:sp>
        <p:nvSpPr>
          <p:cNvPr id="128" name="AutoShape 79"/>
          <p:cNvSpPr>
            <a:spLocks noChangeArrowheads="1"/>
          </p:cNvSpPr>
          <p:nvPr>
            <p:custDataLst>
              <p:tags r:id="rId17"/>
            </p:custDataLst>
          </p:nvPr>
        </p:nvSpPr>
        <p:spPr bwMode="gray">
          <a:xfrm>
            <a:off x="357158" y="3571876"/>
            <a:ext cx="1785950" cy="428628"/>
          </a:xfrm>
          <a:prstGeom prst="roundRect">
            <a:avLst>
              <a:gd name="adj" fmla="val 17778"/>
            </a:avLst>
          </a:prstGeom>
          <a:gradFill rotWithShape="1">
            <a:gsLst>
              <a:gs pos="0">
                <a:schemeClr val="bg1">
                  <a:lumMod val="75000"/>
                </a:schemeClr>
              </a:gs>
              <a:gs pos="100000">
                <a:schemeClr val="bg1">
                  <a:lumMod val="50000"/>
                </a:schemeClr>
              </a:gs>
            </a:gsLst>
            <a:lin ang="5400000" scaled="1"/>
          </a:grad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6800" numCol="1" rtlCol="0" anchor="ctr" anchorCtr="0" compatLnSpc="1">
            <a:prstTxWarp prst="textNoShape">
              <a:avLst/>
            </a:prstTxWarp>
          </a:bodyPr>
          <a:lstStyle/>
          <a:p>
            <a:pPr>
              <a:spcBef>
                <a:spcPct val="10000"/>
              </a:spcBef>
            </a:pPr>
            <a:r>
              <a:rPr lang="ru-RU" sz="1600" dirty="0" smtClean="0">
                <a:solidFill>
                  <a:srgbClr val="FFFFFF"/>
                </a:solidFill>
                <a:latin typeface="Arial" pitchFamily="34" charset="0"/>
              </a:rPr>
              <a:t>Данные</a:t>
            </a:r>
            <a:endParaRPr lang="en-US" sz="1600" dirty="0" smtClean="0">
              <a:solidFill>
                <a:srgbClr val="FFFFFF"/>
              </a:solidFill>
              <a:latin typeface="Arial" pitchFamily="34" charset="0"/>
            </a:endParaRPr>
          </a:p>
        </p:txBody>
      </p:sp>
      <p:sp>
        <p:nvSpPr>
          <p:cNvPr id="129" name="AutoShape 79"/>
          <p:cNvSpPr>
            <a:spLocks noChangeArrowheads="1"/>
          </p:cNvSpPr>
          <p:nvPr>
            <p:custDataLst>
              <p:tags r:id="rId18"/>
            </p:custDataLst>
          </p:nvPr>
        </p:nvSpPr>
        <p:spPr bwMode="gray">
          <a:xfrm>
            <a:off x="357158" y="4071942"/>
            <a:ext cx="1785950" cy="428628"/>
          </a:xfrm>
          <a:prstGeom prst="roundRect">
            <a:avLst>
              <a:gd name="adj" fmla="val 17778"/>
            </a:avLst>
          </a:prstGeom>
          <a:gradFill rotWithShape="1">
            <a:gsLst>
              <a:gs pos="0">
                <a:schemeClr val="bg1">
                  <a:lumMod val="75000"/>
                </a:schemeClr>
              </a:gs>
              <a:gs pos="100000">
                <a:schemeClr val="bg1">
                  <a:lumMod val="50000"/>
                </a:schemeClr>
              </a:gs>
            </a:gsLst>
            <a:lin ang="5400000" scaled="1"/>
          </a:grad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6800" numCol="1" rtlCol="0" anchor="ctr" anchorCtr="0" compatLnSpc="1">
            <a:prstTxWarp prst="textNoShape">
              <a:avLst/>
            </a:prstTxWarp>
          </a:bodyPr>
          <a:lstStyle/>
          <a:p>
            <a:pPr>
              <a:spcBef>
                <a:spcPct val="10000"/>
              </a:spcBef>
            </a:pPr>
            <a:r>
              <a:rPr lang="ru-RU" sz="1600" dirty="0" smtClean="0">
                <a:solidFill>
                  <a:srgbClr val="FFFFFF"/>
                </a:solidFill>
                <a:latin typeface="Arial" pitchFamily="34" charset="0"/>
              </a:rPr>
              <a:t>Логика приложений</a:t>
            </a:r>
            <a:endParaRPr lang="en-US" sz="1600" dirty="0" smtClean="0">
              <a:solidFill>
                <a:srgbClr val="FFFFFF"/>
              </a:solidFill>
              <a:latin typeface="Arial" pitchFamily="34" charset="0"/>
            </a:endParaRPr>
          </a:p>
        </p:txBody>
      </p:sp>
      <p:sp>
        <p:nvSpPr>
          <p:cNvPr id="130" name="AutoShape 79"/>
          <p:cNvSpPr>
            <a:spLocks noChangeArrowheads="1"/>
          </p:cNvSpPr>
          <p:nvPr>
            <p:custDataLst>
              <p:tags r:id="rId19"/>
            </p:custDataLst>
          </p:nvPr>
        </p:nvSpPr>
        <p:spPr bwMode="gray">
          <a:xfrm>
            <a:off x="357158" y="4572008"/>
            <a:ext cx="1785950" cy="428628"/>
          </a:xfrm>
          <a:prstGeom prst="roundRect">
            <a:avLst>
              <a:gd name="adj" fmla="val 17778"/>
            </a:avLst>
          </a:prstGeom>
          <a:gradFill rotWithShape="1">
            <a:gsLst>
              <a:gs pos="0">
                <a:schemeClr val="bg1">
                  <a:lumMod val="75000"/>
                </a:schemeClr>
              </a:gs>
              <a:gs pos="100000">
                <a:schemeClr val="bg1">
                  <a:lumMod val="50000"/>
                </a:schemeClr>
              </a:gs>
            </a:gsLst>
            <a:lin ang="5400000" scaled="1"/>
          </a:grad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6800" numCol="1" rtlCol="0" anchor="ctr" anchorCtr="0" compatLnSpc="1">
            <a:prstTxWarp prst="textNoShape">
              <a:avLst/>
            </a:prstTxWarp>
          </a:bodyPr>
          <a:lstStyle/>
          <a:p>
            <a:pPr>
              <a:spcBef>
                <a:spcPct val="10000"/>
              </a:spcBef>
            </a:pPr>
            <a:r>
              <a:rPr lang="ru-RU" sz="1600" dirty="0" smtClean="0">
                <a:solidFill>
                  <a:srgbClr val="FFFFFF"/>
                </a:solidFill>
                <a:latin typeface="Arial" pitchFamily="34" charset="0"/>
              </a:rPr>
              <a:t>Время выполнения</a:t>
            </a:r>
            <a:endParaRPr lang="en-US" sz="1600" dirty="0" smtClean="0">
              <a:solidFill>
                <a:srgbClr val="FFFFFF"/>
              </a:solidFill>
              <a:latin typeface="Arial" pitchFamily="34" charset="0"/>
            </a:endParaRPr>
          </a:p>
        </p:txBody>
      </p:sp>
      <p:sp>
        <p:nvSpPr>
          <p:cNvPr id="132" name="AutoShape 79"/>
          <p:cNvSpPr>
            <a:spLocks noChangeArrowheads="1"/>
          </p:cNvSpPr>
          <p:nvPr>
            <p:custDataLst>
              <p:tags r:id="rId20"/>
            </p:custDataLst>
          </p:nvPr>
        </p:nvSpPr>
        <p:spPr bwMode="gray">
          <a:xfrm>
            <a:off x="2500298" y="3500438"/>
            <a:ext cx="1928826" cy="2857520"/>
          </a:xfrm>
          <a:prstGeom prst="roundRect">
            <a:avLst>
              <a:gd name="adj" fmla="val 4291"/>
            </a:avLst>
          </a:prstGeom>
          <a:solidFill>
            <a:schemeClr val="bg2">
              <a:lumMod val="40000"/>
              <a:lumOff val="60000"/>
            </a:schemeClr>
          </a:solidFill>
          <a:ln w="9525" cap="flat" cmpd="sng" algn="ctr">
            <a:solidFill>
              <a:schemeClr val="bg2">
                <a:lumMod val="40000"/>
                <a:lumOff val="60000"/>
              </a:schemeClr>
            </a:solidFill>
            <a:prstDash val="solid"/>
            <a:round/>
            <a:headEnd type="none" w="med" len="med"/>
            <a:tailEnd type="none" w="med" len="med"/>
          </a:ln>
          <a:effectLst/>
        </p:spPr>
        <p:txBody>
          <a:bodyPr vert="horz" wrap="square" lIns="91440" tIns="45720" rIns="91440" bIns="82800" numCol="1" rtlCol="0" anchor="t" anchorCtr="0" compatLnSpc="1">
            <a:prstTxWarp prst="textNoShape">
              <a:avLst/>
            </a:prstTxWarp>
          </a:bodyPr>
          <a:lstStyle/>
          <a:p>
            <a:pPr>
              <a:spcBef>
                <a:spcPct val="10000"/>
              </a:spcBef>
            </a:pPr>
            <a:r>
              <a:rPr lang="en-US" sz="1600" dirty="0" smtClean="0">
                <a:solidFill>
                  <a:srgbClr val="FFFFFF"/>
                </a:solidFill>
                <a:latin typeface="Arial" pitchFamily="34" charset="0"/>
              </a:rPr>
              <a:t>Own IT</a:t>
            </a:r>
          </a:p>
        </p:txBody>
      </p:sp>
      <p:sp>
        <p:nvSpPr>
          <p:cNvPr id="133" name="AutoShape 79"/>
          <p:cNvSpPr>
            <a:spLocks noChangeArrowheads="1"/>
          </p:cNvSpPr>
          <p:nvPr>
            <p:custDataLst>
              <p:tags r:id="rId21"/>
            </p:custDataLst>
          </p:nvPr>
        </p:nvSpPr>
        <p:spPr bwMode="gray">
          <a:xfrm>
            <a:off x="2571736" y="3571876"/>
            <a:ext cx="1785950" cy="428628"/>
          </a:xfrm>
          <a:prstGeom prst="roundRect">
            <a:avLst>
              <a:gd name="adj" fmla="val 17778"/>
            </a:avLst>
          </a:prstGeom>
          <a:gradFill rotWithShape="1">
            <a:gsLst>
              <a:gs pos="0">
                <a:schemeClr val="bg1">
                  <a:lumMod val="75000"/>
                </a:schemeClr>
              </a:gs>
              <a:gs pos="100000">
                <a:schemeClr val="bg1">
                  <a:lumMod val="50000"/>
                </a:schemeClr>
              </a:gs>
            </a:gsLst>
            <a:lin ang="5400000" scaled="1"/>
          </a:grad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6800" numCol="1" rtlCol="0" anchor="ctr" anchorCtr="0" compatLnSpc="1">
            <a:prstTxWarp prst="textNoShape">
              <a:avLst/>
            </a:prstTxWarp>
          </a:bodyPr>
          <a:lstStyle/>
          <a:p>
            <a:pPr>
              <a:spcBef>
                <a:spcPct val="10000"/>
              </a:spcBef>
            </a:pPr>
            <a:r>
              <a:rPr lang="ru-RU" sz="1600" dirty="0" smtClean="0">
                <a:solidFill>
                  <a:srgbClr val="FFFFFF"/>
                </a:solidFill>
                <a:latin typeface="Arial" pitchFamily="34" charset="0"/>
              </a:rPr>
              <a:t>Данные</a:t>
            </a:r>
            <a:endParaRPr lang="en-US" sz="1600" dirty="0" smtClean="0">
              <a:solidFill>
                <a:srgbClr val="FFFFFF"/>
              </a:solidFill>
              <a:latin typeface="Arial" pitchFamily="34" charset="0"/>
            </a:endParaRPr>
          </a:p>
        </p:txBody>
      </p:sp>
      <p:sp>
        <p:nvSpPr>
          <p:cNvPr id="134" name="AutoShape 79"/>
          <p:cNvSpPr>
            <a:spLocks noChangeArrowheads="1"/>
          </p:cNvSpPr>
          <p:nvPr>
            <p:custDataLst>
              <p:tags r:id="rId22"/>
            </p:custDataLst>
          </p:nvPr>
        </p:nvSpPr>
        <p:spPr bwMode="gray">
          <a:xfrm>
            <a:off x="2571736" y="4071942"/>
            <a:ext cx="1785950" cy="428628"/>
          </a:xfrm>
          <a:prstGeom prst="roundRect">
            <a:avLst>
              <a:gd name="adj" fmla="val 17778"/>
            </a:avLst>
          </a:prstGeom>
          <a:gradFill rotWithShape="1">
            <a:gsLst>
              <a:gs pos="0">
                <a:schemeClr val="bg1">
                  <a:lumMod val="75000"/>
                </a:schemeClr>
              </a:gs>
              <a:gs pos="100000">
                <a:schemeClr val="bg1">
                  <a:lumMod val="50000"/>
                </a:schemeClr>
              </a:gs>
            </a:gsLst>
            <a:lin ang="5400000" scaled="1"/>
          </a:grad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6800" numCol="1" rtlCol="0" anchor="ctr" anchorCtr="0" compatLnSpc="1">
            <a:prstTxWarp prst="textNoShape">
              <a:avLst/>
            </a:prstTxWarp>
          </a:bodyPr>
          <a:lstStyle/>
          <a:p>
            <a:pPr>
              <a:spcBef>
                <a:spcPct val="10000"/>
              </a:spcBef>
            </a:pPr>
            <a:r>
              <a:rPr lang="ru-RU" sz="1600" dirty="0" smtClean="0">
                <a:solidFill>
                  <a:srgbClr val="FFFFFF"/>
                </a:solidFill>
                <a:latin typeface="Arial" pitchFamily="34" charset="0"/>
              </a:rPr>
              <a:t>Логика приложения</a:t>
            </a:r>
            <a:endParaRPr lang="en-US" sz="1600" dirty="0" smtClean="0">
              <a:solidFill>
                <a:srgbClr val="FFFFFF"/>
              </a:solidFill>
              <a:latin typeface="Arial" pitchFamily="34" charset="0"/>
            </a:endParaRPr>
          </a:p>
        </p:txBody>
      </p:sp>
      <p:sp>
        <p:nvSpPr>
          <p:cNvPr id="135" name="AutoShape 79"/>
          <p:cNvSpPr>
            <a:spLocks noChangeArrowheads="1"/>
          </p:cNvSpPr>
          <p:nvPr>
            <p:custDataLst>
              <p:tags r:id="rId23"/>
            </p:custDataLst>
          </p:nvPr>
        </p:nvSpPr>
        <p:spPr bwMode="gray">
          <a:xfrm>
            <a:off x="2571736" y="4572008"/>
            <a:ext cx="1785950" cy="428628"/>
          </a:xfrm>
          <a:prstGeom prst="roundRect">
            <a:avLst>
              <a:gd name="adj" fmla="val 17778"/>
            </a:avLst>
          </a:prstGeom>
          <a:gradFill rotWithShape="1">
            <a:gsLst>
              <a:gs pos="0">
                <a:schemeClr val="bg1">
                  <a:lumMod val="75000"/>
                </a:schemeClr>
              </a:gs>
              <a:gs pos="100000">
                <a:schemeClr val="bg1">
                  <a:lumMod val="50000"/>
                </a:schemeClr>
              </a:gs>
            </a:gsLst>
            <a:lin ang="5400000" scaled="1"/>
          </a:grad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6800" numCol="1" rtlCol="0" anchor="ctr" anchorCtr="0" compatLnSpc="1">
            <a:prstTxWarp prst="textNoShape">
              <a:avLst/>
            </a:prstTxWarp>
          </a:bodyPr>
          <a:lstStyle/>
          <a:p>
            <a:pPr>
              <a:spcBef>
                <a:spcPct val="10000"/>
              </a:spcBef>
            </a:pPr>
            <a:r>
              <a:rPr lang="ru-RU" sz="1600" dirty="0" smtClean="0">
                <a:solidFill>
                  <a:srgbClr val="FFFFFF"/>
                </a:solidFill>
                <a:latin typeface="Arial" pitchFamily="34" charset="0"/>
              </a:rPr>
              <a:t>Время выполнения</a:t>
            </a:r>
            <a:endParaRPr lang="en-US" sz="1600" dirty="0" smtClean="0">
              <a:solidFill>
                <a:srgbClr val="FFFFFF"/>
              </a:solidFill>
              <a:latin typeface="Arial" pitchFamily="34" charset="0"/>
            </a:endParaRPr>
          </a:p>
        </p:txBody>
      </p:sp>
      <p:sp>
        <p:nvSpPr>
          <p:cNvPr id="137" name="AutoShape 79"/>
          <p:cNvSpPr>
            <a:spLocks noChangeArrowheads="1"/>
          </p:cNvSpPr>
          <p:nvPr>
            <p:custDataLst>
              <p:tags r:id="rId24"/>
            </p:custDataLst>
          </p:nvPr>
        </p:nvSpPr>
        <p:spPr bwMode="gray">
          <a:xfrm>
            <a:off x="4714876" y="3500438"/>
            <a:ext cx="1928826" cy="2857520"/>
          </a:xfrm>
          <a:prstGeom prst="roundRect">
            <a:avLst>
              <a:gd name="adj" fmla="val 4291"/>
            </a:avLst>
          </a:prstGeom>
          <a:solidFill>
            <a:schemeClr val="bg2">
              <a:lumMod val="40000"/>
              <a:lumOff val="60000"/>
            </a:schemeClr>
          </a:solidFill>
          <a:ln w="9525" cap="flat" cmpd="sng" algn="ctr">
            <a:solidFill>
              <a:schemeClr val="bg2">
                <a:lumMod val="40000"/>
                <a:lumOff val="60000"/>
              </a:schemeClr>
            </a:solidFill>
            <a:prstDash val="solid"/>
            <a:round/>
            <a:headEnd type="none" w="med" len="med"/>
            <a:tailEnd type="none" w="med" len="med"/>
          </a:ln>
          <a:effectLst/>
        </p:spPr>
        <p:txBody>
          <a:bodyPr vert="horz" wrap="square" lIns="91440" tIns="45720" rIns="91440" bIns="82800" numCol="1" rtlCol="0" anchor="t" anchorCtr="0" compatLnSpc="1">
            <a:prstTxWarp prst="textNoShape">
              <a:avLst/>
            </a:prstTxWarp>
          </a:bodyPr>
          <a:lstStyle/>
          <a:p>
            <a:pPr>
              <a:spcBef>
                <a:spcPct val="10000"/>
              </a:spcBef>
            </a:pPr>
            <a:r>
              <a:rPr lang="en-US" sz="1600" dirty="0" smtClean="0">
                <a:solidFill>
                  <a:srgbClr val="FFFFFF"/>
                </a:solidFill>
                <a:latin typeface="Arial" pitchFamily="34" charset="0"/>
              </a:rPr>
              <a:t>Own IT</a:t>
            </a:r>
          </a:p>
        </p:txBody>
      </p:sp>
      <p:sp>
        <p:nvSpPr>
          <p:cNvPr id="138" name="AutoShape 79"/>
          <p:cNvSpPr>
            <a:spLocks noChangeArrowheads="1"/>
          </p:cNvSpPr>
          <p:nvPr>
            <p:custDataLst>
              <p:tags r:id="rId25"/>
            </p:custDataLst>
          </p:nvPr>
        </p:nvSpPr>
        <p:spPr bwMode="gray">
          <a:xfrm>
            <a:off x="4786314" y="3571876"/>
            <a:ext cx="1785950" cy="428628"/>
          </a:xfrm>
          <a:prstGeom prst="roundRect">
            <a:avLst>
              <a:gd name="adj" fmla="val 17778"/>
            </a:avLst>
          </a:prstGeom>
          <a:gradFill rotWithShape="1">
            <a:gsLst>
              <a:gs pos="0">
                <a:schemeClr val="bg1">
                  <a:lumMod val="75000"/>
                </a:schemeClr>
              </a:gs>
              <a:gs pos="100000">
                <a:schemeClr val="bg1">
                  <a:lumMod val="50000"/>
                </a:schemeClr>
              </a:gs>
            </a:gsLst>
            <a:lin ang="5400000" scaled="1"/>
          </a:grad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6800" numCol="1" rtlCol="0" anchor="ctr" anchorCtr="0" compatLnSpc="1">
            <a:prstTxWarp prst="textNoShape">
              <a:avLst/>
            </a:prstTxWarp>
          </a:bodyPr>
          <a:lstStyle/>
          <a:p>
            <a:pPr>
              <a:spcBef>
                <a:spcPct val="10000"/>
              </a:spcBef>
            </a:pPr>
            <a:r>
              <a:rPr lang="ru-RU" sz="1600" dirty="0" smtClean="0">
                <a:solidFill>
                  <a:srgbClr val="FFFFFF"/>
                </a:solidFill>
                <a:latin typeface="Arial" pitchFamily="34" charset="0"/>
              </a:rPr>
              <a:t>Данные </a:t>
            </a:r>
            <a:endParaRPr lang="en-US" sz="1600" dirty="0" smtClean="0">
              <a:solidFill>
                <a:srgbClr val="FFFFFF"/>
              </a:solidFill>
              <a:latin typeface="Arial" pitchFamily="34" charset="0"/>
            </a:endParaRPr>
          </a:p>
        </p:txBody>
      </p:sp>
      <p:sp>
        <p:nvSpPr>
          <p:cNvPr id="139" name="AutoShape 79"/>
          <p:cNvSpPr>
            <a:spLocks noChangeArrowheads="1"/>
          </p:cNvSpPr>
          <p:nvPr>
            <p:custDataLst>
              <p:tags r:id="rId26"/>
            </p:custDataLst>
          </p:nvPr>
        </p:nvSpPr>
        <p:spPr bwMode="gray">
          <a:xfrm>
            <a:off x="4786314" y="4071942"/>
            <a:ext cx="1785950" cy="428628"/>
          </a:xfrm>
          <a:prstGeom prst="roundRect">
            <a:avLst>
              <a:gd name="adj" fmla="val 17778"/>
            </a:avLst>
          </a:prstGeom>
          <a:gradFill rotWithShape="1">
            <a:gsLst>
              <a:gs pos="0">
                <a:schemeClr val="bg1">
                  <a:lumMod val="75000"/>
                </a:schemeClr>
              </a:gs>
              <a:gs pos="100000">
                <a:schemeClr val="bg1">
                  <a:lumMod val="50000"/>
                </a:schemeClr>
              </a:gs>
            </a:gsLst>
            <a:lin ang="5400000" scaled="1"/>
          </a:grad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6800" numCol="1" rtlCol="0" anchor="ctr" anchorCtr="0" compatLnSpc="1">
            <a:prstTxWarp prst="textNoShape">
              <a:avLst/>
            </a:prstTxWarp>
          </a:bodyPr>
          <a:lstStyle/>
          <a:p>
            <a:pPr>
              <a:spcBef>
                <a:spcPct val="10000"/>
              </a:spcBef>
            </a:pPr>
            <a:r>
              <a:rPr lang="ru-RU" sz="1600" dirty="0" smtClean="0">
                <a:solidFill>
                  <a:srgbClr val="FFFFFF"/>
                </a:solidFill>
                <a:latin typeface="Arial" pitchFamily="34" charset="0"/>
              </a:rPr>
              <a:t>Логика приложения</a:t>
            </a:r>
            <a:endParaRPr lang="en-US" sz="1600" dirty="0" smtClean="0">
              <a:solidFill>
                <a:srgbClr val="FFFFFF"/>
              </a:solidFill>
              <a:latin typeface="Arial" pitchFamily="34" charset="0"/>
            </a:endParaRPr>
          </a:p>
        </p:txBody>
      </p:sp>
      <p:sp>
        <p:nvSpPr>
          <p:cNvPr id="142" name="AutoShape 79"/>
          <p:cNvSpPr>
            <a:spLocks noChangeArrowheads="1"/>
          </p:cNvSpPr>
          <p:nvPr>
            <p:custDataLst>
              <p:tags r:id="rId27"/>
            </p:custDataLst>
          </p:nvPr>
        </p:nvSpPr>
        <p:spPr bwMode="gray">
          <a:xfrm>
            <a:off x="6929454" y="3500438"/>
            <a:ext cx="1928826" cy="2857520"/>
          </a:xfrm>
          <a:prstGeom prst="roundRect">
            <a:avLst>
              <a:gd name="adj" fmla="val 4291"/>
            </a:avLst>
          </a:prstGeom>
          <a:solidFill>
            <a:schemeClr val="bg2">
              <a:lumMod val="40000"/>
              <a:lumOff val="60000"/>
            </a:schemeClr>
          </a:solidFill>
          <a:ln w="9525" cap="flat" cmpd="sng" algn="ctr">
            <a:solidFill>
              <a:schemeClr val="bg2">
                <a:lumMod val="40000"/>
                <a:lumOff val="60000"/>
              </a:schemeClr>
            </a:solidFill>
            <a:prstDash val="solid"/>
            <a:round/>
            <a:headEnd type="none" w="med" len="med"/>
            <a:tailEnd type="none" w="med" len="med"/>
          </a:ln>
          <a:effectLst/>
        </p:spPr>
        <p:txBody>
          <a:bodyPr vert="horz" wrap="square" lIns="91440" tIns="45720" rIns="91440" bIns="82800" numCol="1" rtlCol="0" anchor="t" anchorCtr="0" compatLnSpc="1">
            <a:prstTxWarp prst="textNoShape">
              <a:avLst/>
            </a:prstTxWarp>
          </a:bodyPr>
          <a:lstStyle/>
          <a:p>
            <a:pPr>
              <a:spcBef>
                <a:spcPct val="10000"/>
              </a:spcBef>
            </a:pPr>
            <a:r>
              <a:rPr lang="en-US" sz="1600" dirty="0" smtClean="0">
                <a:solidFill>
                  <a:srgbClr val="FFFFFF"/>
                </a:solidFill>
                <a:latin typeface="Arial" pitchFamily="34" charset="0"/>
              </a:rPr>
              <a:t>Own IT</a:t>
            </a:r>
          </a:p>
        </p:txBody>
      </p:sp>
      <p:sp>
        <p:nvSpPr>
          <p:cNvPr id="143" name="AutoShape 79"/>
          <p:cNvSpPr>
            <a:spLocks noChangeArrowheads="1"/>
          </p:cNvSpPr>
          <p:nvPr>
            <p:custDataLst>
              <p:tags r:id="rId28"/>
            </p:custDataLst>
          </p:nvPr>
        </p:nvSpPr>
        <p:spPr bwMode="gray">
          <a:xfrm>
            <a:off x="7000892" y="3571876"/>
            <a:ext cx="1785950" cy="428628"/>
          </a:xfrm>
          <a:prstGeom prst="roundRect">
            <a:avLst>
              <a:gd name="adj" fmla="val 17778"/>
            </a:avLst>
          </a:prstGeom>
          <a:gradFill rotWithShape="1">
            <a:gsLst>
              <a:gs pos="0">
                <a:schemeClr val="bg1">
                  <a:lumMod val="75000"/>
                </a:schemeClr>
              </a:gs>
              <a:gs pos="100000">
                <a:schemeClr val="bg1">
                  <a:lumMod val="50000"/>
                </a:schemeClr>
              </a:gs>
            </a:gsLst>
            <a:lin ang="5400000" scaled="1"/>
          </a:grad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6800" numCol="1" rtlCol="0" anchor="ctr" anchorCtr="0" compatLnSpc="1">
            <a:prstTxWarp prst="textNoShape">
              <a:avLst/>
            </a:prstTxWarp>
          </a:bodyPr>
          <a:lstStyle/>
          <a:p>
            <a:pPr>
              <a:spcBef>
                <a:spcPct val="10000"/>
              </a:spcBef>
            </a:pPr>
            <a:r>
              <a:rPr lang="ru-RU" sz="1600" dirty="0" smtClean="0">
                <a:solidFill>
                  <a:srgbClr val="FFFFFF"/>
                </a:solidFill>
                <a:latin typeface="Arial" pitchFamily="34" charset="0"/>
              </a:rPr>
              <a:t>Данные</a:t>
            </a:r>
            <a:endParaRPr lang="en-US" sz="1600" dirty="0" smtClean="0">
              <a:solidFill>
                <a:srgbClr val="FFFFFF"/>
              </a:solidFill>
              <a:latin typeface="Arial" pitchFamily="34" charset="0"/>
            </a:endParaRPr>
          </a:p>
        </p:txBody>
      </p:sp>
      <p:sp>
        <p:nvSpPr>
          <p:cNvPr id="150" name="Abgerundetes Rechteck 149"/>
          <p:cNvSpPr/>
          <p:nvPr>
            <p:custDataLst>
              <p:tags r:id="rId29"/>
            </p:custDataLst>
          </p:nvPr>
        </p:nvSpPr>
        <p:spPr bwMode="gray">
          <a:xfrm>
            <a:off x="2428860" y="1052736"/>
            <a:ext cx="2071702" cy="5376660"/>
          </a:xfrm>
          <a:prstGeom prst="roundRect">
            <a:avLst>
              <a:gd name="adj" fmla="val 4291"/>
            </a:avLst>
          </a:prstGeom>
          <a:noFill/>
          <a:ln w="9525" cap="flat" cmpd="sng" algn="ctr">
            <a:solidFill>
              <a:schemeClr val="accent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rgbClr val="000000"/>
              </a:solidFill>
              <a:effectLst/>
              <a:latin typeface="Arial" pitchFamily="34" charset="0"/>
              <a:ea typeface="MS UI Gothic"/>
              <a:cs typeface="MS UI Gothic"/>
            </a:endParaRPr>
          </a:p>
        </p:txBody>
      </p:sp>
      <p:sp>
        <p:nvSpPr>
          <p:cNvPr id="151" name="Abgerundetes Rechteck 150"/>
          <p:cNvSpPr/>
          <p:nvPr>
            <p:custDataLst>
              <p:tags r:id="rId30"/>
            </p:custDataLst>
          </p:nvPr>
        </p:nvSpPr>
        <p:spPr bwMode="gray">
          <a:xfrm>
            <a:off x="4643438" y="1052736"/>
            <a:ext cx="2071702" cy="5376660"/>
          </a:xfrm>
          <a:prstGeom prst="roundRect">
            <a:avLst>
              <a:gd name="adj" fmla="val 4291"/>
            </a:avLst>
          </a:prstGeom>
          <a:noFill/>
          <a:ln w="9525" cap="flat" cmpd="sng" algn="ctr">
            <a:solidFill>
              <a:schemeClr val="accent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rgbClr val="000000"/>
              </a:solidFill>
              <a:effectLst/>
              <a:latin typeface="Arial" pitchFamily="34" charset="0"/>
              <a:ea typeface="MS UI Gothic"/>
              <a:cs typeface="MS UI Gothic"/>
            </a:endParaRPr>
          </a:p>
        </p:txBody>
      </p:sp>
      <p:sp>
        <p:nvSpPr>
          <p:cNvPr id="152" name="Abgerundetes Rechteck 151"/>
          <p:cNvSpPr/>
          <p:nvPr>
            <p:custDataLst>
              <p:tags r:id="rId31"/>
            </p:custDataLst>
          </p:nvPr>
        </p:nvSpPr>
        <p:spPr bwMode="gray">
          <a:xfrm>
            <a:off x="6858016" y="1214422"/>
            <a:ext cx="2071702" cy="5214974"/>
          </a:xfrm>
          <a:prstGeom prst="roundRect">
            <a:avLst>
              <a:gd name="adj" fmla="val 4291"/>
            </a:avLst>
          </a:prstGeom>
          <a:noFill/>
          <a:ln w="9525" cap="flat" cmpd="sng" algn="ctr">
            <a:solidFill>
              <a:schemeClr val="accent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rgbClr val="000000"/>
              </a:solidFill>
              <a:effectLst/>
              <a:latin typeface="Arial" pitchFamily="34" charset="0"/>
              <a:ea typeface="MS UI Gothic"/>
              <a:cs typeface="MS UI Gothic"/>
            </a:endParaRPr>
          </a:p>
        </p:txBody>
      </p:sp>
      <p:grpSp>
        <p:nvGrpSpPr>
          <p:cNvPr id="2" name="Gruppieren 66"/>
          <p:cNvGrpSpPr/>
          <p:nvPr>
            <p:custDataLst>
              <p:tags r:id="rId32"/>
            </p:custDataLst>
          </p:nvPr>
        </p:nvGrpSpPr>
        <p:grpSpPr bwMode="gray">
          <a:xfrm>
            <a:off x="2483768" y="1700808"/>
            <a:ext cx="6364956" cy="1591210"/>
            <a:chOff x="2205297" y="1644650"/>
            <a:chExt cx="6643428" cy="1660826"/>
          </a:xfrm>
        </p:grpSpPr>
        <p:pic>
          <p:nvPicPr>
            <p:cNvPr id="93" name="Picture 6"/>
            <p:cNvPicPr>
              <a:picLocks noChangeAspect="1" noChangeArrowheads="1"/>
            </p:cNvPicPr>
            <p:nvPr/>
          </p:nvPicPr>
          <p:blipFill>
            <a:blip r:embed="rId50" cstate="print"/>
            <a:srcRect/>
            <a:stretch>
              <a:fillRect/>
            </a:stretch>
          </p:blipFill>
          <p:spPr bwMode="gray">
            <a:xfrm>
              <a:off x="7675563" y="2065338"/>
              <a:ext cx="1173162" cy="431800"/>
            </a:xfrm>
            <a:prstGeom prst="rect">
              <a:avLst/>
            </a:prstGeom>
            <a:noFill/>
            <a:ln w="9525">
              <a:noFill/>
              <a:miter lim="800000"/>
              <a:headEnd/>
              <a:tailEnd/>
            </a:ln>
          </p:spPr>
        </p:pic>
        <p:pic>
          <p:nvPicPr>
            <p:cNvPr id="94" name="Picture 8"/>
            <p:cNvPicPr>
              <a:picLocks noChangeAspect="1" noChangeArrowheads="1"/>
            </p:cNvPicPr>
            <p:nvPr/>
          </p:nvPicPr>
          <p:blipFill>
            <a:blip r:embed="rId51" cstate="print"/>
            <a:srcRect/>
            <a:stretch>
              <a:fillRect/>
            </a:stretch>
          </p:blipFill>
          <p:spPr bwMode="gray">
            <a:xfrm>
              <a:off x="4610366" y="1644650"/>
              <a:ext cx="1322388" cy="296863"/>
            </a:xfrm>
            <a:prstGeom prst="rect">
              <a:avLst/>
            </a:prstGeom>
            <a:noFill/>
            <a:ln w="9525">
              <a:noFill/>
              <a:miter lim="800000"/>
              <a:headEnd/>
              <a:tailEnd/>
            </a:ln>
          </p:spPr>
        </p:pic>
        <p:pic>
          <p:nvPicPr>
            <p:cNvPr id="95" name="Picture 9"/>
            <p:cNvPicPr>
              <a:picLocks noChangeAspect="1" noChangeArrowheads="1"/>
            </p:cNvPicPr>
            <p:nvPr/>
          </p:nvPicPr>
          <p:blipFill>
            <a:blip r:embed="rId52" cstate="print"/>
            <a:srcRect/>
            <a:stretch>
              <a:fillRect/>
            </a:stretch>
          </p:blipFill>
          <p:spPr bwMode="gray">
            <a:xfrm>
              <a:off x="2881722" y="1705530"/>
              <a:ext cx="1184275" cy="482600"/>
            </a:xfrm>
            <a:prstGeom prst="rect">
              <a:avLst/>
            </a:prstGeom>
            <a:noFill/>
            <a:ln w="9525">
              <a:noFill/>
              <a:miter lim="800000"/>
              <a:headEnd/>
              <a:tailEnd/>
            </a:ln>
          </p:spPr>
        </p:pic>
        <p:pic>
          <p:nvPicPr>
            <p:cNvPr id="100" name="Picture 84"/>
            <p:cNvPicPr>
              <a:picLocks noChangeAspect="1" noChangeArrowheads="1"/>
            </p:cNvPicPr>
            <p:nvPr/>
          </p:nvPicPr>
          <p:blipFill>
            <a:blip r:embed="rId53" cstate="print"/>
            <a:srcRect/>
            <a:stretch>
              <a:fillRect/>
            </a:stretch>
          </p:blipFill>
          <p:spPr bwMode="gray">
            <a:xfrm>
              <a:off x="8142811" y="2546551"/>
              <a:ext cx="579437" cy="473075"/>
            </a:xfrm>
            <a:prstGeom prst="rect">
              <a:avLst/>
            </a:prstGeom>
            <a:noFill/>
            <a:ln w="9525">
              <a:noFill/>
              <a:miter lim="800000"/>
              <a:headEnd/>
              <a:tailEnd/>
            </a:ln>
          </p:spPr>
        </p:pic>
        <p:pic>
          <p:nvPicPr>
            <p:cNvPr id="101" name="Picture 85"/>
            <p:cNvPicPr>
              <a:picLocks noChangeAspect="1" noChangeArrowheads="1"/>
            </p:cNvPicPr>
            <p:nvPr/>
          </p:nvPicPr>
          <p:blipFill>
            <a:blip r:embed="rId54" cstate="print"/>
            <a:srcRect/>
            <a:stretch>
              <a:fillRect/>
            </a:stretch>
          </p:blipFill>
          <p:spPr bwMode="gray">
            <a:xfrm>
              <a:off x="7029450" y="3030538"/>
              <a:ext cx="1808163" cy="265112"/>
            </a:xfrm>
            <a:prstGeom prst="rect">
              <a:avLst/>
            </a:prstGeom>
            <a:noFill/>
            <a:ln w="9525">
              <a:noFill/>
              <a:miter lim="800000"/>
              <a:headEnd/>
              <a:tailEnd/>
            </a:ln>
          </p:spPr>
        </p:pic>
        <p:pic>
          <p:nvPicPr>
            <p:cNvPr id="103" name="Picture 88"/>
            <p:cNvPicPr>
              <a:picLocks noChangeAspect="1" noChangeArrowheads="1"/>
            </p:cNvPicPr>
            <p:nvPr/>
          </p:nvPicPr>
          <p:blipFill>
            <a:blip r:embed="rId55" cstate="print"/>
            <a:srcRect/>
            <a:stretch>
              <a:fillRect/>
            </a:stretch>
          </p:blipFill>
          <p:spPr bwMode="gray">
            <a:xfrm>
              <a:off x="3482989" y="2832906"/>
              <a:ext cx="739775" cy="361950"/>
            </a:xfrm>
            <a:prstGeom prst="rect">
              <a:avLst/>
            </a:prstGeom>
            <a:noFill/>
            <a:ln w="9525">
              <a:noFill/>
              <a:miter lim="800000"/>
              <a:headEnd/>
              <a:tailEnd/>
            </a:ln>
          </p:spPr>
        </p:pic>
        <p:pic>
          <p:nvPicPr>
            <p:cNvPr id="105" name="Picture 100"/>
            <p:cNvPicPr>
              <a:picLocks noChangeAspect="1" noChangeArrowheads="1"/>
            </p:cNvPicPr>
            <p:nvPr/>
          </p:nvPicPr>
          <p:blipFill>
            <a:blip r:embed="rId56" cstate="print"/>
            <a:srcRect/>
            <a:stretch>
              <a:fillRect/>
            </a:stretch>
          </p:blipFill>
          <p:spPr bwMode="gray">
            <a:xfrm>
              <a:off x="5587425" y="2772026"/>
              <a:ext cx="962025" cy="352425"/>
            </a:xfrm>
            <a:prstGeom prst="rect">
              <a:avLst/>
            </a:prstGeom>
            <a:noFill/>
            <a:ln w="12700" algn="ctr">
              <a:noFill/>
              <a:miter lim="800000"/>
              <a:headEnd/>
              <a:tailEnd/>
            </a:ln>
          </p:spPr>
        </p:pic>
        <p:pic>
          <p:nvPicPr>
            <p:cNvPr id="106" name="Picture 101"/>
            <p:cNvPicPr>
              <a:picLocks noChangeAspect="1" noChangeArrowheads="1"/>
            </p:cNvPicPr>
            <p:nvPr/>
          </p:nvPicPr>
          <p:blipFill>
            <a:blip r:embed="rId57" cstate="print"/>
            <a:srcRect/>
            <a:stretch>
              <a:fillRect/>
            </a:stretch>
          </p:blipFill>
          <p:spPr bwMode="gray">
            <a:xfrm>
              <a:off x="4535208" y="2621709"/>
              <a:ext cx="963613" cy="330200"/>
            </a:xfrm>
            <a:prstGeom prst="rect">
              <a:avLst/>
            </a:prstGeom>
            <a:noFill/>
            <a:ln w="12700" algn="ctr">
              <a:noFill/>
              <a:miter lim="800000"/>
              <a:headEnd/>
              <a:tailEnd/>
            </a:ln>
          </p:spPr>
        </p:pic>
        <p:pic>
          <p:nvPicPr>
            <p:cNvPr id="114" name="Picture 120"/>
            <p:cNvPicPr>
              <a:picLocks noChangeAspect="1" noChangeArrowheads="1"/>
            </p:cNvPicPr>
            <p:nvPr/>
          </p:nvPicPr>
          <p:blipFill>
            <a:blip r:embed="rId58" cstate="print"/>
            <a:srcRect/>
            <a:stretch>
              <a:fillRect/>
            </a:stretch>
          </p:blipFill>
          <p:spPr bwMode="gray">
            <a:xfrm>
              <a:off x="2205297" y="2983222"/>
              <a:ext cx="1173162" cy="233363"/>
            </a:xfrm>
            <a:prstGeom prst="rect">
              <a:avLst/>
            </a:prstGeom>
            <a:noFill/>
            <a:ln w="12700" algn="ctr">
              <a:noFill/>
              <a:miter lim="800000"/>
              <a:headEnd/>
              <a:tailEnd/>
            </a:ln>
          </p:spPr>
        </p:pic>
        <p:pic>
          <p:nvPicPr>
            <p:cNvPr id="115" name="Picture 122"/>
            <p:cNvPicPr>
              <a:picLocks noChangeAspect="1" noChangeArrowheads="1"/>
            </p:cNvPicPr>
            <p:nvPr/>
          </p:nvPicPr>
          <p:blipFill>
            <a:blip r:embed="rId59" cstate="print"/>
            <a:srcRect/>
            <a:stretch>
              <a:fillRect/>
            </a:stretch>
          </p:blipFill>
          <p:spPr bwMode="gray">
            <a:xfrm>
              <a:off x="5587425" y="2020442"/>
              <a:ext cx="881063" cy="215900"/>
            </a:xfrm>
            <a:prstGeom prst="rect">
              <a:avLst/>
            </a:prstGeom>
            <a:noFill/>
            <a:ln w="12700" algn="ctr">
              <a:noFill/>
              <a:miter lim="800000"/>
              <a:headEnd/>
              <a:tailEnd/>
            </a:ln>
          </p:spPr>
        </p:pic>
        <p:pic>
          <p:nvPicPr>
            <p:cNvPr id="117" name="Picture 124"/>
            <p:cNvPicPr>
              <a:picLocks noChangeAspect="1" noChangeArrowheads="1"/>
            </p:cNvPicPr>
            <p:nvPr/>
          </p:nvPicPr>
          <p:blipFill>
            <a:blip r:embed="rId60" cstate="print"/>
            <a:srcRect/>
            <a:stretch>
              <a:fillRect/>
            </a:stretch>
          </p:blipFill>
          <p:spPr bwMode="gray">
            <a:xfrm>
              <a:off x="3332672" y="2532272"/>
              <a:ext cx="846137" cy="171450"/>
            </a:xfrm>
            <a:prstGeom prst="rect">
              <a:avLst/>
            </a:prstGeom>
            <a:noFill/>
            <a:ln w="12700" algn="ctr">
              <a:noFill/>
              <a:miter lim="800000"/>
              <a:headEnd/>
              <a:tailEnd/>
            </a:ln>
          </p:spPr>
        </p:pic>
        <p:pic>
          <p:nvPicPr>
            <p:cNvPr id="120" name="Picture 99"/>
            <p:cNvPicPr>
              <a:picLocks noChangeAspect="1" noChangeArrowheads="1"/>
            </p:cNvPicPr>
            <p:nvPr/>
          </p:nvPicPr>
          <p:blipFill>
            <a:blip r:embed="rId61" cstate="print"/>
            <a:srcRect/>
            <a:stretch>
              <a:fillRect/>
            </a:stretch>
          </p:blipFill>
          <p:spPr bwMode="gray">
            <a:xfrm>
              <a:off x="4610366" y="2997501"/>
              <a:ext cx="836612" cy="307975"/>
            </a:xfrm>
            <a:prstGeom prst="rect">
              <a:avLst/>
            </a:prstGeom>
            <a:noFill/>
            <a:ln w="12700" algn="ctr">
              <a:noFill/>
              <a:miter lim="800000"/>
              <a:headEnd/>
              <a:tailEnd/>
            </a:ln>
          </p:spPr>
        </p:pic>
        <p:pic>
          <p:nvPicPr>
            <p:cNvPr id="123" name="Picture 172"/>
            <p:cNvPicPr>
              <a:picLocks noChangeAspect="1" noChangeArrowheads="1"/>
            </p:cNvPicPr>
            <p:nvPr/>
          </p:nvPicPr>
          <p:blipFill>
            <a:blip r:embed="rId62" cstate="print"/>
            <a:srcRect/>
            <a:stretch>
              <a:fillRect/>
            </a:stretch>
          </p:blipFill>
          <p:spPr bwMode="gray">
            <a:xfrm>
              <a:off x="6865118" y="1794967"/>
              <a:ext cx="790575" cy="311150"/>
            </a:xfrm>
            <a:prstGeom prst="rect">
              <a:avLst/>
            </a:prstGeom>
            <a:noFill/>
            <a:ln w="12700" algn="ctr">
              <a:noFill/>
              <a:miter lim="800000"/>
              <a:headEnd/>
              <a:tailEnd/>
            </a:ln>
          </p:spPr>
        </p:pic>
        <p:pic>
          <p:nvPicPr>
            <p:cNvPr id="124" name="Picture 2" descr="C:\Users\Sublime\Desktop\strata_logo.png"/>
            <p:cNvPicPr>
              <a:picLocks noChangeAspect="1" noChangeArrowheads="1"/>
            </p:cNvPicPr>
            <p:nvPr/>
          </p:nvPicPr>
          <p:blipFill>
            <a:blip r:embed="rId63" cstate="print"/>
            <a:srcRect/>
            <a:stretch>
              <a:fillRect/>
            </a:stretch>
          </p:blipFill>
          <p:spPr bwMode="gray">
            <a:xfrm>
              <a:off x="5361950" y="2321075"/>
              <a:ext cx="1285875" cy="244475"/>
            </a:xfrm>
            <a:prstGeom prst="rect">
              <a:avLst/>
            </a:prstGeom>
            <a:noFill/>
            <a:ln w="9525">
              <a:noFill/>
              <a:miter lim="800000"/>
              <a:headEnd/>
              <a:tailEnd/>
            </a:ln>
          </p:spPr>
        </p:pic>
      </p:grpSp>
      <p:sp>
        <p:nvSpPr>
          <p:cNvPr id="159" name="Rechteck 158"/>
          <p:cNvSpPr/>
          <p:nvPr>
            <p:custDataLst>
              <p:tags r:id="rId33"/>
            </p:custDataLst>
          </p:nvPr>
        </p:nvSpPr>
        <p:spPr bwMode="gray">
          <a:xfrm>
            <a:off x="214282" y="1643050"/>
            <a:ext cx="2071702" cy="285752"/>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rgbClr val="000000"/>
              </a:solidFill>
              <a:effectLst/>
              <a:latin typeface="Arial" pitchFamily="34" charset="0"/>
              <a:ea typeface="MS UI Gothic"/>
              <a:cs typeface="MS UI Gothic"/>
            </a:endParaRPr>
          </a:p>
        </p:txBody>
      </p:sp>
      <p:sp>
        <p:nvSpPr>
          <p:cNvPr id="78" name="Abgerundetes Rechteck 77"/>
          <p:cNvSpPr/>
          <p:nvPr>
            <p:custDataLst>
              <p:tags r:id="rId34"/>
            </p:custDataLst>
          </p:nvPr>
        </p:nvSpPr>
        <p:spPr bwMode="gray">
          <a:xfrm>
            <a:off x="214282" y="1124744"/>
            <a:ext cx="2071702" cy="5304652"/>
          </a:xfrm>
          <a:prstGeom prst="roundRect">
            <a:avLst>
              <a:gd name="adj" fmla="val 4291"/>
            </a:avLst>
          </a:prstGeom>
          <a:noFill/>
          <a:ln w="9525" cap="flat" cmpd="sng" algn="ctr">
            <a:solidFill>
              <a:schemeClr val="accent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rgbClr val="000000"/>
              </a:solidFill>
              <a:effectLst/>
              <a:latin typeface="Arial" pitchFamily="34" charset="0"/>
              <a:ea typeface="MS UI Gothic"/>
              <a:cs typeface="MS UI Gothic"/>
            </a:endParaRPr>
          </a:p>
        </p:txBody>
      </p:sp>
      <p:sp>
        <p:nvSpPr>
          <p:cNvPr id="131" name="AutoShape 79"/>
          <p:cNvSpPr>
            <a:spLocks noChangeArrowheads="1"/>
          </p:cNvSpPr>
          <p:nvPr>
            <p:custDataLst>
              <p:tags r:id="rId35"/>
            </p:custDataLst>
          </p:nvPr>
        </p:nvSpPr>
        <p:spPr bwMode="gray">
          <a:xfrm>
            <a:off x="357158" y="5857892"/>
            <a:ext cx="8429684" cy="428628"/>
          </a:xfrm>
          <a:prstGeom prst="roundRect">
            <a:avLst>
              <a:gd name="adj" fmla="val 17778"/>
            </a:avLst>
          </a:prstGeom>
          <a:gradFill rotWithShape="1">
            <a:gsLst>
              <a:gs pos="0">
                <a:schemeClr val="bg1">
                  <a:lumMod val="75000"/>
                </a:schemeClr>
              </a:gs>
              <a:gs pos="100000">
                <a:schemeClr val="bg1">
                  <a:lumMod val="50000"/>
                </a:schemeClr>
              </a:gs>
            </a:gsLst>
            <a:lin ang="5400000" scaled="1"/>
          </a:grad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6800" numCol="1" rtlCol="0" anchor="ctr" anchorCtr="0" compatLnSpc="1">
            <a:prstTxWarp prst="textNoShape">
              <a:avLst/>
            </a:prstTxWarp>
          </a:bodyPr>
          <a:lstStyle/>
          <a:p>
            <a:pPr>
              <a:spcBef>
                <a:spcPct val="10000"/>
              </a:spcBef>
              <a:defRPr/>
            </a:pPr>
            <a:r>
              <a:rPr lang="ru-RU" sz="1600" dirty="0" smtClean="0">
                <a:solidFill>
                  <a:schemeClr val="bg1"/>
                </a:solidFill>
                <a:latin typeface="Arial" pitchFamily="34" charset="0"/>
              </a:rPr>
              <a:t>Инфраструктура</a:t>
            </a:r>
            <a:endParaRPr lang="en-US" sz="1600" dirty="0">
              <a:solidFill>
                <a:schemeClr val="bg1"/>
              </a:solidFill>
              <a:latin typeface="Arial" pitchFamily="34" charset="0"/>
            </a:endParaRPr>
          </a:p>
        </p:txBody>
      </p:sp>
      <p:sp>
        <p:nvSpPr>
          <p:cNvPr id="147" name="Cloud"/>
          <p:cNvSpPr>
            <a:spLocks noChangeAspect="1" noEditPoints="1" noChangeArrowheads="1"/>
          </p:cNvSpPr>
          <p:nvPr>
            <p:custDataLst>
              <p:tags r:id="rId36"/>
            </p:custDataLst>
          </p:nvPr>
        </p:nvSpPr>
        <p:spPr bwMode="gray">
          <a:xfrm>
            <a:off x="2581121" y="5035472"/>
            <a:ext cx="1767180" cy="78581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9525" cap="flat" cmpd="sng" algn="ctr">
            <a:solidFill>
              <a:schemeClr val="accent2">
                <a:lumMod val="75000"/>
              </a:schemeClr>
            </a:solidFill>
            <a:prstDash val="solid"/>
            <a:round/>
            <a:headEnd type="none" w="med" len="med"/>
            <a:tailEnd type="none" w="med" len="med"/>
          </a:ln>
          <a:effectLst/>
        </p:spPr>
        <p:txBody>
          <a:bodyPr vert="horz" wrap="square" lIns="0" tIns="45720" rIns="0" bIns="46800" numCol="1" rtlCol="0" anchor="t" anchorCtr="0" compatLnSpc="1">
            <a:prstTxWarp prst="textNoShape">
              <a:avLst/>
            </a:prstTxWarp>
          </a:bodyPr>
          <a:lstStyle/>
          <a:p>
            <a:pPr>
              <a:spcBef>
                <a:spcPts val="600"/>
              </a:spcBef>
            </a:pPr>
            <a:endParaRPr lang="en-US" altLang="ja-JP" sz="1200" dirty="0" smtClean="0">
              <a:solidFill>
                <a:schemeClr val="tx1"/>
              </a:solidFill>
              <a:latin typeface="Arial" pitchFamily="34" charset="0"/>
            </a:endParaRPr>
          </a:p>
        </p:txBody>
      </p:sp>
      <p:sp>
        <p:nvSpPr>
          <p:cNvPr id="85" name="AutoShape 79"/>
          <p:cNvSpPr>
            <a:spLocks noChangeArrowheads="1"/>
          </p:cNvSpPr>
          <p:nvPr>
            <p:custDataLst>
              <p:tags r:id="rId37"/>
            </p:custDataLst>
          </p:nvPr>
        </p:nvSpPr>
        <p:spPr bwMode="gray">
          <a:xfrm>
            <a:off x="2886057" y="5229200"/>
            <a:ext cx="1071570" cy="432048"/>
          </a:xfrm>
          <a:prstGeom prst="roundRect">
            <a:avLst>
              <a:gd name="adj" fmla="val 17778"/>
            </a:avLst>
          </a:prstGeom>
          <a:gradFill rotWithShape="1">
            <a:gsLst>
              <a:gs pos="0">
                <a:schemeClr val="accent2">
                  <a:lumMod val="60000"/>
                  <a:lumOff val="40000"/>
                </a:schemeClr>
              </a:gs>
              <a:gs pos="100000">
                <a:schemeClr val="accent2"/>
              </a:gs>
            </a:gsLst>
            <a:lin ang="5400000" scaled="1"/>
          </a:gradFill>
          <a:ln w="9525" cap="flat" cmpd="sng" algn="ctr">
            <a:solidFill>
              <a:schemeClr val="accent2"/>
            </a:solidFill>
            <a:prstDash val="solid"/>
            <a:round/>
            <a:headEnd type="none" w="med" len="med"/>
            <a:tailEnd type="none" w="med" len="med"/>
          </a:ln>
          <a:effectLst/>
        </p:spPr>
        <p:txBody>
          <a:bodyPr vert="horz" wrap="square" lIns="36000" tIns="45720" rIns="36000" bIns="46800" numCol="1" rtlCol="0" anchor="ctr" anchorCtr="0" compatLnSpc="1">
            <a:prstTxWarp prst="textNoShape">
              <a:avLst/>
            </a:prstTxWarp>
          </a:bodyPr>
          <a:lstStyle/>
          <a:p>
            <a:pPr>
              <a:spcBef>
                <a:spcPct val="10000"/>
              </a:spcBef>
            </a:pPr>
            <a:r>
              <a:rPr lang="ru-RU" sz="1400" dirty="0" smtClean="0">
                <a:solidFill>
                  <a:srgbClr val="FFFFFF"/>
                </a:solidFill>
                <a:latin typeface="Arial" pitchFamily="34" charset="0"/>
              </a:rPr>
              <a:t>Промежуточное ПО</a:t>
            </a:r>
            <a:endParaRPr lang="en-US" sz="1400" dirty="0" smtClean="0">
              <a:solidFill>
                <a:srgbClr val="FFFFFF"/>
              </a:solidFill>
              <a:latin typeface="Arial" pitchFamily="34" charset="0"/>
            </a:endParaRPr>
          </a:p>
        </p:txBody>
      </p:sp>
      <p:sp>
        <p:nvSpPr>
          <p:cNvPr id="153" name="Cloud"/>
          <p:cNvSpPr>
            <a:spLocks noChangeAspect="1" noEditPoints="1" noChangeArrowheads="1"/>
          </p:cNvSpPr>
          <p:nvPr>
            <p:custDataLst>
              <p:tags r:id="rId38"/>
            </p:custDataLst>
          </p:nvPr>
        </p:nvSpPr>
        <p:spPr bwMode="gray">
          <a:xfrm>
            <a:off x="4795699" y="4572008"/>
            <a:ext cx="1767180" cy="124928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9525" cap="flat" cmpd="sng" algn="ctr">
            <a:solidFill>
              <a:schemeClr val="accent2">
                <a:lumMod val="75000"/>
              </a:schemeClr>
            </a:solidFill>
            <a:prstDash val="solid"/>
            <a:round/>
            <a:headEnd type="none" w="med" len="med"/>
            <a:tailEnd type="none" w="med" len="med"/>
          </a:ln>
          <a:effectLst/>
        </p:spPr>
        <p:txBody>
          <a:bodyPr vert="horz" wrap="square" lIns="0" tIns="45720" rIns="0" bIns="46800" numCol="1" rtlCol="0" anchor="t" anchorCtr="0" compatLnSpc="1">
            <a:prstTxWarp prst="textNoShape">
              <a:avLst/>
            </a:prstTxWarp>
          </a:bodyPr>
          <a:lstStyle/>
          <a:p>
            <a:pPr>
              <a:spcBef>
                <a:spcPts val="600"/>
              </a:spcBef>
            </a:pPr>
            <a:endParaRPr lang="en-US" altLang="ja-JP" sz="1200" dirty="0" smtClean="0">
              <a:solidFill>
                <a:schemeClr val="tx1"/>
              </a:solidFill>
              <a:latin typeface="Arial" pitchFamily="34" charset="0"/>
            </a:endParaRPr>
          </a:p>
        </p:txBody>
      </p:sp>
      <p:sp>
        <p:nvSpPr>
          <p:cNvPr id="154" name="AutoShape 79"/>
          <p:cNvSpPr>
            <a:spLocks noChangeArrowheads="1"/>
          </p:cNvSpPr>
          <p:nvPr>
            <p:custDataLst>
              <p:tags r:id="rId39"/>
            </p:custDataLst>
          </p:nvPr>
        </p:nvSpPr>
        <p:spPr bwMode="gray">
          <a:xfrm>
            <a:off x="5076056" y="5229200"/>
            <a:ext cx="1224135" cy="432048"/>
          </a:xfrm>
          <a:prstGeom prst="roundRect">
            <a:avLst>
              <a:gd name="adj" fmla="val 17778"/>
            </a:avLst>
          </a:prstGeom>
          <a:gradFill rotWithShape="1">
            <a:gsLst>
              <a:gs pos="0">
                <a:schemeClr val="accent2">
                  <a:lumMod val="60000"/>
                  <a:lumOff val="40000"/>
                </a:schemeClr>
              </a:gs>
              <a:gs pos="100000">
                <a:schemeClr val="accent2"/>
              </a:gs>
            </a:gsLst>
            <a:lin ang="5400000" scaled="1"/>
          </a:gradFill>
          <a:ln w="9525" cap="flat" cmpd="sng" algn="ctr">
            <a:solidFill>
              <a:schemeClr val="accent2"/>
            </a:solidFill>
            <a:prstDash val="solid"/>
            <a:round/>
            <a:headEnd type="none" w="med" len="med"/>
            <a:tailEnd type="none" w="med" len="med"/>
          </a:ln>
          <a:effectLst/>
        </p:spPr>
        <p:txBody>
          <a:bodyPr vert="horz" wrap="square" lIns="36000" tIns="45720" rIns="36000" bIns="46800" numCol="1" rtlCol="0" anchor="ctr" anchorCtr="0" compatLnSpc="1">
            <a:prstTxWarp prst="textNoShape">
              <a:avLst/>
            </a:prstTxWarp>
          </a:bodyPr>
          <a:lstStyle/>
          <a:p>
            <a:pPr>
              <a:spcBef>
                <a:spcPct val="10000"/>
              </a:spcBef>
            </a:pPr>
            <a:r>
              <a:rPr lang="ru-RU" sz="1400" dirty="0" smtClean="0">
                <a:solidFill>
                  <a:srgbClr val="FFFFFF"/>
                </a:solidFill>
                <a:latin typeface="Arial" pitchFamily="34" charset="0"/>
              </a:rPr>
              <a:t>Промежуточное ПО</a:t>
            </a:r>
            <a:endParaRPr lang="en-US" sz="1400" dirty="0" smtClean="0">
              <a:solidFill>
                <a:srgbClr val="FFFFFF"/>
              </a:solidFill>
              <a:latin typeface="Arial" pitchFamily="34" charset="0"/>
            </a:endParaRPr>
          </a:p>
        </p:txBody>
      </p:sp>
      <p:sp>
        <p:nvSpPr>
          <p:cNvPr id="92" name="AutoShape 79"/>
          <p:cNvSpPr>
            <a:spLocks noChangeArrowheads="1"/>
          </p:cNvSpPr>
          <p:nvPr>
            <p:custDataLst>
              <p:tags r:id="rId40"/>
            </p:custDataLst>
          </p:nvPr>
        </p:nvSpPr>
        <p:spPr bwMode="gray">
          <a:xfrm>
            <a:off x="5100634" y="4725144"/>
            <a:ext cx="1199557" cy="418368"/>
          </a:xfrm>
          <a:prstGeom prst="roundRect">
            <a:avLst>
              <a:gd name="adj" fmla="val 17778"/>
            </a:avLst>
          </a:prstGeom>
          <a:gradFill rotWithShape="1">
            <a:gsLst>
              <a:gs pos="0">
                <a:schemeClr val="accent2">
                  <a:lumMod val="60000"/>
                  <a:lumOff val="40000"/>
                </a:schemeClr>
              </a:gs>
              <a:gs pos="100000">
                <a:schemeClr val="accent2"/>
              </a:gs>
            </a:gsLst>
            <a:lin ang="5400000" scaled="1"/>
          </a:gradFill>
          <a:ln w="9525" cap="flat" cmpd="sng" algn="ctr">
            <a:solidFill>
              <a:schemeClr val="accent2"/>
            </a:solidFill>
            <a:prstDash val="solid"/>
            <a:round/>
            <a:headEnd type="none" w="med" len="med"/>
            <a:tailEnd type="none" w="med" len="med"/>
          </a:ln>
          <a:effectLst/>
        </p:spPr>
        <p:txBody>
          <a:bodyPr vert="horz" wrap="square" lIns="36000" tIns="45720" rIns="36000" bIns="46800" numCol="1" rtlCol="0" anchor="ctr" anchorCtr="0" compatLnSpc="1">
            <a:prstTxWarp prst="textNoShape">
              <a:avLst/>
            </a:prstTxWarp>
          </a:bodyPr>
          <a:lstStyle/>
          <a:p>
            <a:pPr>
              <a:spcBef>
                <a:spcPct val="10000"/>
              </a:spcBef>
            </a:pPr>
            <a:r>
              <a:rPr lang="ru-RU" sz="1400" dirty="0" smtClean="0">
                <a:solidFill>
                  <a:srgbClr val="FFFFFF"/>
                </a:solidFill>
                <a:latin typeface="Arial" pitchFamily="34" charset="0"/>
              </a:rPr>
              <a:t>Время выполнения</a:t>
            </a:r>
            <a:endParaRPr lang="en-US" sz="1400" dirty="0" smtClean="0">
              <a:solidFill>
                <a:srgbClr val="FFFFFF"/>
              </a:solidFill>
              <a:latin typeface="Arial" pitchFamily="34" charset="0"/>
            </a:endParaRPr>
          </a:p>
        </p:txBody>
      </p:sp>
      <p:sp>
        <p:nvSpPr>
          <p:cNvPr id="160" name="Cloud"/>
          <p:cNvSpPr>
            <a:spLocks noChangeAspect="1" noEditPoints="1" noChangeArrowheads="1"/>
          </p:cNvSpPr>
          <p:nvPr>
            <p:custDataLst>
              <p:tags r:id="rId41"/>
            </p:custDataLst>
          </p:nvPr>
        </p:nvSpPr>
        <p:spPr bwMode="gray">
          <a:xfrm>
            <a:off x="7010277" y="4071942"/>
            <a:ext cx="1767180" cy="174934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9525" cap="flat" cmpd="sng" algn="ctr">
            <a:solidFill>
              <a:schemeClr val="accent2">
                <a:lumMod val="75000"/>
              </a:schemeClr>
            </a:solidFill>
            <a:prstDash val="solid"/>
            <a:round/>
            <a:headEnd type="none" w="med" len="med"/>
            <a:tailEnd type="none" w="med" len="med"/>
          </a:ln>
          <a:effectLst/>
        </p:spPr>
        <p:txBody>
          <a:bodyPr vert="horz" wrap="square" lIns="0" tIns="45720" rIns="0" bIns="46800" numCol="1" rtlCol="0" anchor="t" anchorCtr="0" compatLnSpc="1">
            <a:prstTxWarp prst="textNoShape">
              <a:avLst/>
            </a:prstTxWarp>
          </a:bodyPr>
          <a:lstStyle/>
          <a:p>
            <a:pPr>
              <a:spcBef>
                <a:spcPts val="600"/>
              </a:spcBef>
            </a:pPr>
            <a:endParaRPr lang="en-US" altLang="ja-JP" sz="1200" dirty="0" smtClean="0">
              <a:solidFill>
                <a:schemeClr val="tx1"/>
              </a:solidFill>
              <a:latin typeface="Arial" pitchFamily="34" charset="0"/>
            </a:endParaRPr>
          </a:p>
        </p:txBody>
      </p:sp>
      <p:sp>
        <p:nvSpPr>
          <p:cNvPr id="161" name="AutoShape 79"/>
          <p:cNvSpPr>
            <a:spLocks noChangeArrowheads="1"/>
          </p:cNvSpPr>
          <p:nvPr>
            <p:custDataLst>
              <p:tags r:id="rId42"/>
            </p:custDataLst>
          </p:nvPr>
        </p:nvSpPr>
        <p:spPr bwMode="gray">
          <a:xfrm>
            <a:off x="7315213" y="5229200"/>
            <a:ext cx="1071570" cy="342940"/>
          </a:xfrm>
          <a:prstGeom prst="roundRect">
            <a:avLst>
              <a:gd name="adj" fmla="val 17778"/>
            </a:avLst>
          </a:prstGeom>
          <a:gradFill rotWithShape="1">
            <a:gsLst>
              <a:gs pos="0">
                <a:schemeClr val="accent2">
                  <a:lumMod val="60000"/>
                  <a:lumOff val="40000"/>
                </a:schemeClr>
              </a:gs>
              <a:gs pos="100000">
                <a:schemeClr val="accent2"/>
              </a:gs>
            </a:gsLst>
            <a:lin ang="5400000" scaled="1"/>
          </a:gradFill>
          <a:ln w="9525" cap="flat" cmpd="sng" algn="ctr">
            <a:solidFill>
              <a:schemeClr val="accent2"/>
            </a:solidFill>
            <a:prstDash val="solid"/>
            <a:round/>
            <a:headEnd type="none" w="med" len="med"/>
            <a:tailEnd type="none" w="med" len="med"/>
          </a:ln>
          <a:effectLst/>
        </p:spPr>
        <p:txBody>
          <a:bodyPr vert="horz" wrap="square" lIns="36000" tIns="45720" rIns="36000" bIns="46800" numCol="1" rtlCol="0" anchor="ctr" anchorCtr="0" compatLnSpc="1">
            <a:prstTxWarp prst="textNoShape">
              <a:avLst/>
            </a:prstTxWarp>
          </a:bodyPr>
          <a:lstStyle/>
          <a:p>
            <a:pPr>
              <a:spcBef>
                <a:spcPct val="10000"/>
              </a:spcBef>
            </a:pPr>
            <a:r>
              <a:rPr lang="ru-RU" sz="1400" dirty="0" smtClean="0">
                <a:solidFill>
                  <a:srgbClr val="FFFFFF"/>
                </a:solidFill>
                <a:latin typeface="Arial" pitchFamily="34" charset="0"/>
              </a:rPr>
              <a:t>Промежуточное ПО</a:t>
            </a:r>
            <a:endParaRPr lang="en-US" sz="1400" dirty="0" smtClean="0">
              <a:solidFill>
                <a:srgbClr val="FFFFFF"/>
              </a:solidFill>
              <a:latin typeface="Arial" pitchFamily="34" charset="0"/>
            </a:endParaRPr>
          </a:p>
        </p:txBody>
      </p:sp>
      <p:sp>
        <p:nvSpPr>
          <p:cNvPr id="127" name="AutoShape 79"/>
          <p:cNvSpPr>
            <a:spLocks noChangeArrowheads="1"/>
          </p:cNvSpPr>
          <p:nvPr>
            <p:custDataLst>
              <p:tags r:id="rId43"/>
            </p:custDataLst>
          </p:nvPr>
        </p:nvSpPr>
        <p:spPr bwMode="gray">
          <a:xfrm>
            <a:off x="7315212" y="4797152"/>
            <a:ext cx="1145219" cy="346360"/>
          </a:xfrm>
          <a:prstGeom prst="roundRect">
            <a:avLst>
              <a:gd name="adj" fmla="val 17778"/>
            </a:avLst>
          </a:prstGeom>
          <a:gradFill rotWithShape="1">
            <a:gsLst>
              <a:gs pos="0">
                <a:schemeClr val="accent2">
                  <a:lumMod val="60000"/>
                  <a:lumOff val="40000"/>
                </a:schemeClr>
              </a:gs>
              <a:gs pos="100000">
                <a:schemeClr val="accent2"/>
              </a:gs>
            </a:gsLst>
            <a:lin ang="5400000" scaled="1"/>
          </a:gradFill>
          <a:ln w="9525" cap="flat" cmpd="sng" algn="ctr">
            <a:solidFill>
              <a:schemeClr val="accent2"/>
            </a:solidFill>
            <a:prstDash val="solid"/>
            <a:round/>
            <a:headEnd type="none" w="med" len="med"/>
            <a:tailEnd type="none" w="med" len="med"/>
          </a:ln>
          <a:effectLst/>
        </p:spPr>
        <p:txBody>
          <a:bodyPr vert="horz" wrap="square" lIns="36000" tIns="45720" rIns="36000" bIns="46800" numCol="1" rtlCol="0" anchor="ctr" anchorCtr="0" compatLnSpc="1">
            <a:prstTxWarp prst="textNoShape">
              <a:avLst/>
            </a:prstTxWarp>
          </a:bodyPr>
          <a:lstStyle/>
          <a:p>
            <a:pPr>
              <a:spcBef>
                <a:spcPct val="10000"/>
              </a:spcBef>
            </a:pPr>
            <a:r>
              <a:rPr lang="ru-RU" sz="1400" dirty="0" smtClean="0">
                <a:solidFill>
                  <a:srgbClr val="FFFFFF"/>
                </a:solidFill>
                <a:latin typeface="Arial" pitchFamily="34" charset="0"/>
              </a:rPr>
              <a:t>Время выполнения</a:t>
            </a:r>
            <a:endParaRPr lang="en-US" sz="1400" dirty="0" smtClean="0">
              <a:solidFill>
                <a:srgbClr val="FFFFFF"/>
              </a:solidFill>
              <a:latin typeface="Arial" pitchFamily="34" charset="0"/>
            </a:endParaRPr>
          </a:p>
        </p:txBody>
      </p:sp>
      <p:sp>
        <p:nvSpPr>
          <p:cNvPr id="136" name="AutoShape 79"/>
          <p:cNvSpPr>
            <a:spLocks noChangeArrowheads="1"/>
          </p:cNvSpPr>
          <p:nvPr>
            <p:custDataLst>
              <p:tags r:id="rId44"/>
            </p:custDataLst>
          </p:nvPr>
        </p:nvSpPr>
        <p:spPr bwMode="gray">
          <a:xfrm>
            <a:off x="7315212" y="4429132"/>
            <a:ext cx="1145219" cy="285752"/>
          </a:xfrm>
          <a:prstGeom prst="roundRect">
            <a:avLst>
              <a:gd name="adj" fmla="val 17778"/>
            </a:avLst>
          </a:prstGeom>
          <a:gradFill rotWithShape="1">
            <a:gsLst>
              <a:gs pos="0">
                <a:schemeClr val="accent2">
                  <a:lumMod val="60000"/>
                  <a:lumOff val="40000"/>
                </a:schemeClr>
              </a:gs>
              <a:gs pos="100000">
                <a:schemeClr val="accent2"/>
              </a:gs>
            </a:gsLst>
            <a:lin ang="5400000" scaled="1"/>
          </a:gradFill>
          <a:ln w="9525" cap="flat" cmpd="sng" algn="ctr">
            <a:solidFill>
              <a:schemeClr val="accent2"/>
            </a:solidFill>
            <a:prstDash val="solid"/>
            <a:round/>
            <a:headEnd type="none" w="med" len="med"/>
            <a:tailEnd type="none" w="med" len="med"/>
          </a:ln>
          <a:effectLst/>
        </p:spPr>
        <p:txBody>
          <a:bodyPr vert="horz" wrap="square" lIns="36000" tIns="45720" rIns="36000" bIns="46800" numCol="1" rtlCol="0" anchor="ctr" anchorCtr="0" compatLnSpc="1">
            <a:prstTxWarp prst="textNoShape">
              <a:avLst/>
            </a:prstTxWarp>
          </a:bodyPr>
          <a:lstStyle/>
          <a:p>
            <a:pPr>
              <a:spcBef>
                <a:spcPct val="10000"/>
              </a:spcBef>
            </a:pPr>
            <a:r>
              <a:rPr lang="ru-RU" sz="1400" dirty="0" smtClean="0">
                <a:solidFill>
                  <a:srgbClr val="FFFFFF"/>
                </a:solidFill>
                <a:latin typeface="Arial" pitchFamily="34" charset="0"/>
              </a:rPr>
              <a:t>Приложение</a:t>
            </a:r>
            <a:endParaRPr lang="en-US" sz="1400" dirty="0" smtClean="0">
              <a:solidFill>
                <a:srgbClr val="FFFFFF"/>
              </a:solidFill>
              <a:latin typeface="Arial" pitchFamily="34" charset="0"/>
            </a:endParaRPr>
          </a:p>
        </p:txBody>
      </p:sp>
      <p:pic>
        <p:nvPicPr>
          <p:cNvPr id="83" name="Picture 4"/>
          <p:cNvPicPr>
            <a:picLocks noChangeAspect="1" noChangeArrowheads="1"/>
          </p:cNvPicPr>
          <p:nvPr/>
        </p:nvPicPr>
        <p:blipFill>
          <a:blip r:embed="rId64" cstate="print"/>
          <a:srcRect/>
          <a:stretch>
            <a:fillRect/>
          </a:stretch>
        </p:blipFill>
        <p:spPr bwMode="auto">
          <a:xfrm>
            <a:off x="2627784" y="2276872"/>
            <a:ext cx="792237" cy="380639"/>
          </a:xfrm>
          <a:prstGeom prst="rect">
            <a:avLst/>
          </a:prstGeom>
          <a:noFill/>
        </p:spPr>
      </p:pic>
      <p:pic>
        <p:nvPicPr>
          <p:cNvPr id="125" name="Picture 4"/>
          <p:cNvPicPr>
            <a:picLocks noChangeAspect="1" noChangeArrowheads="1"/>
          </p:cNvPicPr>
          <p:nvPr/>
        </p:nvPicPr>
        <p:blipFill>
          <a:blip r:embed="rId64" cstate="print"/>
          <a:srcRect/>
          <a:stretch>
            <a:fillRect/>
          </a:stretch>
        </p:blipFill>
        <p:spPr bwMode="auto">
          <a:xfrm>
            <a:off x="4788025" y="2239533"/>
            <a:ext cx="720080" cy="345970"/>
          </a:xfrm>
          <a:prstGeom prst="rect">
            <a:avLst/>
          </a:prstGeom>
          <a:noFill/>
        </p:spPr>
      </p:pic>
      <p:pic>
        <p:nvPicPr>
          <p:cNvPr id="140" name="Picture 4"/>
          <p:cNvPicPr>
            <a:picLocks noChangeAspect="1" noChangeArrowheads="1"/>
          </p:cNvPicPr>
          <p:nvPr/>
        </p:nvPicPr>
        <p:blipFill>
          <a:blip r:embed="rId64" cstate="print"/>
          <a:srcRect/>
          <a:stretch>
            <a:fillRect/>
          </a:stretch>
        </p:blipFill>
        <p:spPr bwMode="auto">
          <a:xfrm>
            <a:off x="7092280" y="2492896"/>
            <a:ext cx="792237" cy="380639"/>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imhoblog.org/uploads/posts/2011/1311129727_vopros.jpg"/>
          <p:cNvPicPr>
            <a:picLocks noChangeAspect="1" noChangeArrowheads="1"/>
          </p:cNvPicPr>
          <p:nvPr/>
        </p:nvPicPr>
        <p:blipFill>
          <a:blip r:embed="rId3" cstate="print"/>
          <a:srcRect b="5039"/>
          <a:stretch>
            <a:fillRect/>
          </a:stretch>
        </p:blipFill>
        <p:spPr bwMode="auto">
          <a:xfrm>
            <a:off x="4788024" y="836712"/>
            <a:ext cx="3911355" cy="3714287"/>
          </a:xfrm>
          <a:prstGeom prst="rect">
            <a:avLst/>
          </a:prstGeom>
          <a:noFill/>
        </p:spPr>
      </p:pic>
      <p:sp>
        <p:nvSpPr>
          <p:cNvPr id="4" name="Заголовок 1"/>
          <p:cNvSpPr>
            <a:spLocks noGrp="1"/>
          </p:cNvSpPr>
          <p:nvPr>
            <p:ph type="title"/>
          </p:nvPr>
        </p:nvSpPr>
        <p:spPr>
          <a:xfrm>
            <a:off x="457200" y="2574032"/>
            <a:ext cx="8229600" cy="1143000"/>
          </a:xfrm>
        </p:spPr>
        <p:txBody>
          <a:bodyPr/>
          <a:lstStyle/>
          <a:p>
            <a:r>
              <a:rPr lang="ru-RU" dirty="0" smtClean="0"/>
              <a:t>Спасибо за внимание!</a:t>
            </a:r>
            <a:endParaRPr lang="ru-RU" dirty="0"/>
          </a:p>
        </p:txBody>
      </p:sp>
      <p:sp>
        <p:nvSpPr>
          <p:cNvPr id="3" name="Содержимое 2"/>
          <p:cNvSpPr>
            <a:spLocks noGrp="1"/>
          </p:cNvSpPr>
          <p:nvPr>
            <p:ph idx="1"/>
          </p:nvPr>
        </p:nvSpPr>
        <p:spPr>
          <a:xfrm>
            <a:off x="457200" y="4005064"/>
            <a:ext cx="8229600" cy="1905075"/>
          </a:xfrm>
        </p:spPr>
        <p:txBody>
          <a:bodyPr/>
          <a:lstStyle/>
          <a:p>
            <a:pPr algn="ctr">
              <a:buNone/>
            </a:pPr>
            <a:r>
              <a:rPr lang="ru-RU" dirty="0" smtClean="0"/>
              <a:t>Вопросы?</a:t>
            </a:r>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512" y="130622"/>
            <a:ext cx="8460432" cy="778098"/>
          </a:xfrm>
        </p:spPr>
        <p:txBody>
          <a:bodyPr vert="horz" lIns="91440" tIns="45720" rIns="91440" bIns="45720" rtlCol="0" anchor="ctr">
            <a:noAutofit/>
          </a:bodyPr>
          <a:lstStyle/>
          <a:p>
            <a:r>
              <a:rPr lang="ru-RU" sz="2400" b="1" dirty="0" smtClean="0">
                <a:solidFill>
                  <a:srgbClr val="FF0000"/>
                </a:solidFill>
                <a:latin typeface="Arial Narrow" pitchFamily="34" charset="0"/>
                <a:cs typeface="Arial" pitchFamily="34" charset="0"/>
              </a:rPr>
              <a:t>Развитие автоматизированных систем управления в мире</a:t>
            </a:r>
          </a:p>
        </p:txBody>
      </p:sp>
      <p:cxnSp>
        <p:nvCxnSpPr>
          <p:cNvPr id="5" name="Прямая со стрелкой 4"/>
          <p:cNvCxnSpPr/>
          <p:nvPr/>
        </p:nvCxnSpPr>
        <p:spPr>
          <a:xfrm flipV="1">
            <a:off x="395536" y="1412776"/>
            <a:ext cx="8424936" cy="2664296"/>
          </a:xfrm>
          <a:prstGeom prst="straightConnector1">
            <a:avLst/>
          </a:prstGeom>
          <a:ln w="50800">
            <a:solidFill>
              <a:schemeClr val="accent2"/>
            </a:solidFill>
            <a:tailEnd type="stealth" w="med" len="lg"/>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195736" y="2924944"/>
            <a:ext cx="1296144" cy="276999"/>
          </a:xfrm>
          <a:prstGeom prst="rect">
            <a:avLst/>
          </a:prstGeom>
          <a:noFill/>
        </p:spPr>
        <p:txBody>
          <a:bodyPr wrap="square" rtlCol="0">
            <a:spAutoFit/>
          </a:bodyPr>
          <a:lstStyle/>
          <a:p>
            <a:r>
              <a:rPr lang="ru-RU" sz="1200" b="1" dirty="0" smtClean="0">
                <a:effectLst>
                  <a:outerShdw blurRad="38100" dist="38100" dir="2700000" algn="tl">
                    <a:srgbClr val="000000">
                      <a:alpha val="43137"/>
                    </a:srgbClr>
                  </a:outerShdw>
                </a:effectLst>
              </a:rPr>
              <a:t>Середина 90х </a:t>
            </a:r>
            <a:endParaRPr lang="ru-RU" sz="1200" b="1" dirty="0">
              <a:effectLst>
                <a:outerShdw blurRad="38100" dist="38100" dir="2700000" algn="tl">
                  <a:srgbClr val="000000">
                    <a:alpha val="43137"/>
                  </a:srgbClr>
                </a:outerShdw>
              </a:effectLst>
            </a:endParaRPr>
          </a:p>
        </p:txBody>
      </p:sp>
      <p:sp>
        <p:nvSpPr>
          <p:cNvPr id="13" name="TextBox 12"/>
          <p:cNvSpPr txBox="1"/>
          <p:nvPr/>
        </p:nvSpPr>
        <p:spPr>
          <a:xfrm>
            <a:off x="3923928" y="2863969"/>
            <a:ext cx="1368152" cy="276999"/>
          </a:xfrm>
          <a:prstGeom prst="rect">
            <a:avLst/>
          </a:prstGeom>
          <a:noFill/>
        </p:spPr>
        <p:txBody>
          <a:bodyPr wrap="square" rtlCol="0">
            <a:spAutoFit/>
          </a:bodyPr>
          <a:lstStyle/>
          <a:p>
            <a:r>
              <a:rPr lang="ru-RU" sz="1200" b="1" dirty="0" smtClean="0">
                <a:effectLst>
                  <a:outerShdw blurRad="38100" dist="38100" dir="2700000" algn="tl">
                    <a:srgbClr val="000000">
                      <a:alpha val="43137"/>
                    </a:srgbClr>
                  </a:outerShdw>
                </a:effectLst>
              </a:rPr>
              <a:t>Начало 2000х</a:t>
            </a:r>
            <a:endParaRPr lang="ru-RU" sz="1200" b="1" dirty="0">
              <a:effectLst>
                <a:outerShdw blurRad="38100" dist="38100" dir="2700000" algn="tl">
                  <a:srgbClr val="000000">
                    <a:alpha val="43137"/>
                  </a:srgbClr>
                </a:outerShdw>
              </a:effectLst>
            </a:endParaRPr>
          </a:p>
        </p:txBody>
      </p:sp>
      <p:sp>
        <p:nvSpPr>
          <p:cNvPr id="14" name="TextBox 13"/>
          <p:cNvSpPr txBox="1"/>
          <p:nvPr/>
        </p:nvSpPr>
        <p:spPr>
          <a:xfrm>
            <a:off x="5868144" y="1743199"/>
            <a:ext cx="1656184" cy="461665"/>
          </a:xfrm>
          <a:prstGeom prst="rect">
            <a:avLst/>
          </a:prstGeom>
          <a:noFill/>
        </p:spPr>
        <p:txBody>
          <a:bodyPr wrap="square" rtlCol="0">
            <a:spAutoFit/>
          </a:bodyPr>
          <a:lstStyle/>
          <a:p>
            <a:r>
              <a:rPr lang="ru-RU" sz="1200" b="1" dirty="0" smtClean="0">
                <a:effectLst>
                  <a:outerShdw blurRad="38100" dist="38100" dir="2700000" algn="tl">
                    <a:srgbClr val="000000">
                      <a:alpha val="43137"/>
                    </a:srgbClr>
                  </a:outerShdw>
                </a:effectLst>
              </a:rPr>
              <a:t>1 десятилетие 2000х</a:t>
            </a:r>
            <a:endParaRPr lang="ru-RU" sz="1200" b="1" dirty="0">
              <a:effectLst>
                <a:outerShdw blurRad="38100" dist="38100" dir="2700000" algn="tl">
                  <a:srgbClr val="000000">
                    <a:alpha val="43137"/>
                  </a:srgbClr>
                </a:outerShdw>
              </a:effectLst>
            </a:endParaRPr>
          </a:p>
        </p:txBody>
      </p:sp>
      <p:sp>
        <p:nvSpPr>
          <p:cNvPr id="15" name="TextBox 14"/>
          <p:cNvSpPr txBox="1"/>
          <p:nvPr/>
        </p:nvSpPr>
        <p:spPr>
          <a:xfrm>
            <a:off x="7452320" y="1279793"/>
            <a:ext cx="1656184" cy="276999"/>
          </a:xfrm>
          <a:prstGeom prst="rect">
            <a:avLst/>
          </a:prstGeom>
          <a:noFill/>
        </p:spPr>
        <p:txBody>
          <a:bodyPr wrap="square" rtlCol="0">
            <a:spAutoFit/>
          </a:bodyPr>
          <a:lstStyle/>
          <a:p>
            <a:r>
              <a:rPr lang="ru-RU" sz="1200" b="1" dirty="0" smtClean="0">
                <a:effectLst>
                  <a:outerShdw blurRad="38100" dist="38100" dir="2700000" algn="tl">
                    <a:srgbClr val="000000">
                      <a:alpha val="43137"/>
                    </a:srgbClr>
                  </a:outerShdw>
                </a:effectLst>
              </a:rPr>
              <a:t>2011г.</a:t>
            </a:r>
            <a:endParaRPr lang="ru-RU" sz="1200" b="1" dirty="0">
              <a:effectLst>
                <a:outerShdw blurRad="38100" dist="38100" dir="2700000" algn="tl">
                  <a:srgbClr val="000000">
                    <a:alpha val="43137"/>
                  </a:srgbClr>
                </a:outerShdw>
              </a:effectLst>
            </a:endParaRPr>
          </a:p>
        </p:txBody>
      </p:sp>
      <p:sp>
        <p:nvSpPr>
          <p:cNvPr id="16" name="TextBox 15"/>
          <p:cNvSpPr txBox="1"/>
          <p:nvPr/>
        </p:nvSpPr>
        <p:spPr>
          <a:xfrm>
            <a:off x="0" y="3068960"/>
            <a:ext cx="2123728" cy="738664"/>
          </a:xfrm>
          <a:prstGeom prst="rect">
            <a:avLst/>
          </a:prstGeom>
          <a:noFill/>
        </p:spPr>
        <p:txBody>
          <a:bodyPr wrap="square" rtlCol="0">
            <a:spAutoFit/>
          </a:bodyPr>
          <a:lstStyle/>
          <a:p>
            <a:r>
              <a:rPr lang="ru-RU" sz="1400" dirty="0" err="1" smtClean="0">
                <a:latin typeface="Arial Narrow" pitchFamily="34" charset="0"/>
              </a:rPr>
              <a:t>Кусочная</a:t>
            </a:r>
            <a:r>
              <a:rPr lang="ru-RU" sz="1400" dirty="0" smtClean="0">
                <a:latin typeface="Arial Narrow" pitchFamily="34" charset="0"/>
              </a:rPr>
              <a:t> автоматизация базовой функциональности, заказные системы</a:t>
            </a:r>
            <a:endParaRPr lang="ru-RU" sz="1400" dirty="0">
              <a:latin typeface="Arial Narrow" pitchFamily="34" charset="0"/>
            </a:endParaRPr>
          </a:p>
        </p:txBody>
      </p:sp>
      <p:sp>
        <p:nvSpPr>
          <p:cNvPr id="17" name="TextBox 16"/>
          <p:cNvSpPr txBox="1"/>
          <p:nvPr/>
        </p:nvSpPr>
        <p:spPr>
          <a:xfrm>
            <a:off x="2376264" y="3410416"/>
            <a:ext cx="1907704" cy="738664"/>
          </a:xfrm>
          <a:prstGeom prst="rect">
            <a:avLst/>
          </a:prstGeom>
          <a:noFill/>
        </p:spPr>
        <p:txBody>
          <a:bodyPr wrap="square" rtlCol="0">
            <a:spAutoFit/>
          </a:bodyPr>
          <a:lstStyle/>
          <a:p>
            <a:r>
              <a:rPr lang="ru-RU" sz="1400" dirty="0" smtClean="0">
                <a:latin typeface="Arial Narrow" pitchFamily="34" charset="0"/>
              </a:rPr>
              <a:t>Внедрение промышленных готовых </a:t>
            </a:r>
            <a:r>
              <a:rPr lang="en-US" sz="1400" dirty="0" smtClean="0">
                <a:latin typeface="Arial Narrow" pitchFamily="34" charset="0"/>
              </a:rPr>
              <a:t>ERP</a:t>
            </a:r>
            <a:r>
              <a:rPr lang="ru-RU" sz="1400" dirty="0" smtClean="0">
                <a:latin typeface="Arial Narrow" pitchFamily="34" charset="0"/>
              </a:rPr>
              <a:t>,</a:t>
            </a:r>
            <a:r>
              <a:rPr lang="en-US" sz="1400" dirty="0" smtClean="0">
                <a:latin typeface="Arial Narrow" pitchFamily="34" charset="0"/>
              </a:rPr>
              <a:t> </a:t>
            </a:r>
            <a:r>
              <a:rPr lang="ru-RU" sz="1400" dirty="0" smtClean="0">
                <a:latin typeface="Arial Narrow" pitchFamily="34" charset="0"/>
              </a:rPr>
              <a:t>   </a:t>
            </a:r>
            <a:r>
              <a:rPr lang="en-US" sz="1400" dirty="0" smtClean="0">
                <a:latin typeface="Arial Narrow" pitchFamily="34" charset="0"/>
              </a:rPr>
              <a:t>&gt;</a:t>
            </a:r>
            <a:r>
              <a:rPr lang="ru-RU" sz="1400" dirty="0" smtClean="0">
                <a:latin typeface="Arial Narrow" pitchFamily="34" charset="0"/>
              </a:rPr>
              <a:t>1000 систем</a:t>
            </a:r>
            <a:endParaRPr lang="ru-RU" sz="1400" dirty="0">
              <a:latin typeface="Arial Narrow" pitchFamily="34" charset="0"/>
            </a:endParaRPr>
          </a:p>
        </p:txBody>
      </p:sp>
      <p:sp>
        <p:nvSpPr>
          <p:cNvPr id="18" name="TextBox 17"/>
          <p:cNvSpPr txBox="1"/>
          <p:nvPr/>
        </p:nvSpPr>
        <p:spPr>
          <a:xfrm>
            <a:off x="3635896" y="1988840"/>
            <a:ext cx="2160240" cy="738664"/>
          </a:xfrm>
          <a:prstGeom prst="rect">
            <a:avLst/>
          </a:prstGeom>
          <a:noFill/>
        </p:spPr>
        <p:txBody>
          <a:bodyPr wrap="square" rtlCol="0">
            <a:spAutoFit/>
          </a:bodyPr>
          <a:lstStyle/>
          <a:p>
            <a:r>
              <a:rPr lang="ru-RU" sz="1400" dirty="0" smtClean="0">
                <a:latin typeface="Arial Narrow" pitchFamily="34" charset="0"/>
              </a:rPr>
              <a:t>Расширение функциональности: С</a:t>
            </a:r>
            <a:r>
              <a:rPr lang="en-US" sz="1400" dirty="0" smtClean="0">
                <a:latin typeface="Arial Narrow" pitchFamily="34" charset="0"/>
              </a:rPr>
              <a:t>RM, SCM, BI, </a:t>
            </a:r>
            <a:r>
              <a:rPr lang="ru-RU" sz="1400" dirty="0" smtClean="0">
                <a:latin typeface="Arial Narrow" pitchFamily="34" charset="0"/>
              </a:rPr>
              <a:t>… </a:t>
            </a:r>
            <a:endParaRPr lang="ru-RU" sz="1400" dirty="0">
              <a:latin typeface="Arial Narrow" pitchFamily="34" charset="0"/>
            </a:endParaRPr>
          </a:p>
        </p:txBody>
      </p:sp>
      <p:sp>
        <p:nvSpPr>
          <p:cNvPr id="19" name="TextBox 18"/>
          <p:cNvSpPr txBox="1"/>
          <p:nvPr/>
        </p:nvSpPr>
        <p:spPr>
          <a:xfrm>
            <a:off x="5724128" y="2330877"/>
            <a:ext cx="2232248" cy="954107"/>
          </a:xfrm>
          <a:prstGeom prst="rect">
            <a:avLst/>
          </a:prstGeom>
          <a:noFill/>
        </p:spPr>
        <p:txBody>
          <a:bodyPr wrap="square" rtlCol="0">
            <a:spAutoFit/>
          </a:bodyPr>
          <a:lstStyle/>
          <a:p>
            <a:r>
              <a:rPr lang="ru-RU" sz="1400" dirty="0" smtClean="0">
                <a:latin typeface="Arial Narrow" pitchFamily="34" charset="0"/>
              </a:rPr>
              <a:t>Технологические совершенствования:</a:t>
            </a:r>
          </a:p>
          <a:p>
            <a:r>
              <a:rPr lang="ru-RU" sz="1400" dirty="0" err="1" smtClean="0">
                <a:latin typeface="Arial Narrow" pitchFamily="34" charset="0"/>
              </a:rPr>
              <a:t>ЦОДы</a:t>
            </a:r>
            <a:r>
              <a:rPr lang="ru-RU" sz="1400" dirty="0" smtClean="0">
                <a:latin typeface="Arial Narrow" pitchFamily="34" charset="0"/>
              </a:rPr>
              <a:t>, </a:t>
            </a:r>
            <a:r>
              <a:rPr lang="en-US" sz="1400" dirty="0" err="1" smtClean="0">
                <a:latin typeface="Arial Narrow" pitchFamily="34" charset="0"/>
              </a:rPr>
              <a:t>SaaS</a:t>
            </a:r>
            <a:r>
              <a:rPr lang="en-US" sz="1400" dirty="0" smtClean="0">
                <a:latin typeface="Arial Narrow" pitchFamily="34" charset="0"/>
              </a:rPr>
              <a:t>, </a:t>
            </a:r>
            <a:r>
              <a:rPr lang="en-US" sz="1400" dirty="0" err="1" smtClean="0">
                <a:latin typeface="Arial Narrow" pitchFamily="34" charset="0"/>
              </a:rPr>
              <a:t>IaaS</a:t>
            </a:r>
            <a:r>
              <a:rPr lang="en-US" sz="1400" dirty="0" smtClean="0">
                <a:latin typeface="Arial Narrow" pitchFamily="34" charset="0"/>
              </a:rPr>
              <a:t>, </a:t>
            </a:r>
            <a:r>
              <a:rPr lang="ru-RU" sz="1400" dirty="0" err="1" smtClean="0">
                <a:latin typeface="Arial Narrow" pitchFamily="34" charset="0"/>
              </a:rPr>
              <a:t>ИТ-безопасность</a:t>
            </a:r>
            <a:endParaRPr lang="ru-RU" sz="1400" dirty="0">
              <a:latin typeface="Arial Narrow" pitchFamily="34" charset="0"/>
            </a:endParaRPr>
          </a:p>
        </p:txBody>
      </p:sp>
      <p:grpSp>
        <p:nvGrpSpPr>
          <p:cNvPr id="22" name="Группа 21"/>
          <p:cNvGrpSpPr/>
          <p:nvPr/>
        </p:nvGrpSpPr>
        <p:grpSpPr>
          <a:xfrm>
            <a:off x="6948264" y="1628800"/>
            <a:ext cx="2160240" cy="1368152"/>
            <a:chOff x="5652120" y="4653136"/>
            <a:chExt cx="2304256" cy="1368152"/>
          </a:xfrm>
        </p:grpSpPr>
        <p:sp>
          <p:nvSpPr>
            <p:cNvPr id="20" name="Выноска-облако 19"/>
            <p:cNvSpPr/>
            <p:nvPr/>
          </p:nvSpPr>
          <p:spPr>
            <a:xfrm>
              <a:off x="5652120" y="4653136"/>
              <a:ext cx="2304256" cy="1080120"/>
            </a:xfrm>
            <a:prstGeom prst="cloudCallou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accent1">
                      <a:lumMod val="50000"/>
                    </a:schemeClr>
                  </a:solidFill>
                  <a:effectLst>
                    <a:outerShdw blurRad="38100" dist="38100" dir="2700000" algn="tl">
                      <a:srgbClr val="000000">
                        <a:alpha val="43137"/>
                      </a:srgbClr>
                    </a:outerShdw>
                  </a:effectLst>
                </a:rPr>
                <a:t>Облачные вычисления</a:t>
              </a:r>
              <a:endParaRPr lang="ru-RU" sz="1200" b="1" dirty="0">
                <a:solidFill>
                  <a:schemeClr val="accent1">
                    <a:lumMod val="50000"/>
                  </a:schemeClr>
                </a:solidFill>
                <a:effectLst>
                  <a:outerShdw blurRad="38100" dist="38100" dir="2700000" algn="tl">
                    <a:srgbClr val="000000">
                      <a:alpha val="43137"/>
                    </a:srgbClr>
                  </a:outerShdw>
                </a:effectLst>
              </a:endParaRPr>
            </a:p>
          </p:txBody>
        </p:sp>
        <p:sp>
          <p:nvSpPr>
            <p:cNvPr id="21" name="Овал 20"/>
            <p:cNvSpPr/>
            <p:nvPr/>
          </p:nvSpPr>
          <p:spPr>
            <a:xfrm>
              <a:off x="6228184" y="5661248"/>
              <a:ext cx="432048" cy="360040"/>
            </a:xfrm>
            <a:prstGeom prst="ellipse">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23" name="Блок-схема: узел 22"/>
          <p:cNvSpPr/>
          <p:nvPr/>
        </p:nvSpPr>
        <p:spPr bwMode="auto">
          <a:xfrm>
            <a:off x="611560" y="3933056"/>
            <a:ext cx="144016" cy="144016"/>
          </a:xfrm>
          <a:prstGeom prst="flowChartConnector">
            <a:avLst/>
          </a:prstGeom>
          <a:gradFill flip="none" rotWithShape="1">
            <a:gsLst>
              <a:gs pos="0">
                <a:schemeClr val="accent2"/>
              </a:gs>
              <a:gs pos="100000">
                <a:srgbClr val="7A1818"/>
              </a:gs>
            </a:gsLst>
            <a:lin ang="13500000" scaled="1"/>
            <a:tileRect/>
          </a:gradFill>
          <a:ln w="9525" cap="flat" cmpd="sng" algn="ctr">
            <a:gradFill>
              <a:gsLst>
                <a:gs pos="0">
                  <a:schemeClr val="accent2"/>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charset="0"/>
            </a:endParaRPr>
          </a:p>
        </p:txBody>
      </p:sp>
      <p:sp>
        <p:nvSpPr>
          <p:cNvPr id="24" name="TextBox 23"/>
          <p:cNvSpPr txBox="1"/>
          <p:nvPr/>
        </p:nvSpPr>
        <p:spPr>
          <a:xfrm>
            <a:off x="179512" y="4016097"/>
            <a:ext cx="1152128" cy="276999"/>
          </a:xfrm>
          <a:prstGeom prst="rect">
            <a:avLst/>
          </a:prstGeom>
          <a:noFill/>
        </p:spPr>
        <p:txBody>
          <a:bodyPr wrap="square" rtlCol="0">
            <a:spAutoFit/>
          </a:bodyPr>
          <a:lstStyle/>
          <a:p>
            <a:r>
              <a:rPr lang="ru-RU" sz="1200" b="1" dirty="0" smtClean="0">
                <a:effectLst>
                  <a:outerShdw blurRad="38100" dist="38100" dir="2700000" algn="tl">
                    <a:srgbClr val="000000">
                      <a:alpha val="43137"/>
                    </a:srgbClr>
                  </a:outerShdw>
                </a:effectLst>
              </a:rPr>
              <a:t>Начало 90х</a:t>
            </a:r>
            <a:endParaRPr lang="ru-RU" sz="1200" b="1" dirty="0">
              <a:effectLst>
                <a:outerShdw blurRad="38100" dist="38100" dir="2700000" algn="tl">
                  <a:srgbClr val="000000">
                    <a:alpha val="43137"/>
                  </a:srgbClr>
                </a:outerShdw>
              </a:effectLst>
            </a:endParaRPr>
          </a:p>
        </p:txBody>
      </p:sp>
      <p:sp>
        <p:nvSpPr>
          <p:cNvPr id="25" name="Блок-схема: узел 24"/>
          <p:cNvSpPr/>
          <p:nvPr/>
        </p:nvSpPr>
        <p:spPr bwMode="auto">
          <a:xfrm>
            <a:off x="2699792" y="3212976"/>
            <a:ext cx="144016" cy="144016"/>
          </a:xfrm>
          <a:prstGeom prst="flowChartConnector">
            <a:avLst/>
          </a:prstGeom>
          <a:gradFill flip="none" rotWithShape="1">
            <a:gsLst>
              <a:gs pos="0">
                <a:schemeClr val="accent2"/>
              </a:gs>
              <a:gs pos="100000">
                <a:srgbClr val="7A1818"/>
              </a:gs>
            </a:gsLst>
            <a:lin ang="13500000" scaled="1"/>
            <a:tileRect/>
          </a:gradFill>
          <a:ln w="9525" cap="flat" cmpd="sng" algn="ctr">
            <a:gradFill>
              <a:gsLst>
                <a:gs pos="0">
                  <a:schemeClr val="accent2"/>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charset="0"/>
            </a:endParaRPr>
          </a:p>
        </p:txBody>
      </p:sp>
      <p:sp>
        <p:nvSpPr>
          <p:cNvPr id="26" name="Блок-схема: узел 25"/>
          <p:cNvSpPr/>
          <p:nvPr/>
        </p:nvSpPr>
        <p:spPr bwMode="auto">
          <a:xfrm>
            <a:off x="4499992" y="2708920"/>
            <a:ext cx="144016" cy="144016"/>
          </a:xfrm>
          <a:prstGeom prst="flowChartConnector">
            <a:avLst/>
          </a:prstGeom>
          <a:gradFill flip="none" rotWithShape="1">
            <a:gsLst>
              <a:gs pos="0">
                <a:schemeClr val="accent2"/>
              </a:gs>
              <a:gs pos="100000">
                <a:srgbClr val="7A1818"/>
              </a:gs>
            </a:gsLst>
            <a:lin ang="13500000" scaled="1"/>
            <a:tileRect/>
          </a:gradFill>
          <a:ln w="9525" cap="flat" cmpd="sng" algn="ctr">
            <a:gradFill>
              <a:gsLst>
                <a:gs pos="0">
                  <a:schemeClr val="accent2"/>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charset="0"/>
            </a:endParaRPr>
          </a:p>
        </p:txBody>
      </p:sp>
      <p:sp>
        <p:nvSpPr>
          <p:cNvPr id="27" name="Блок-схема: узел 26"/>
          <p:cNvSpPr/>
          <p:nvPr/>
        </p:nvSpPr>
        <p:spPr bwMode="auto">
          <a:xfrm>
            <a:off x="6444208" y="2060848"/>
            <a:ext cx="144016" cy="144016"/>
          </a:xfrm>
          <a:prstGeom prst="flowChartConnector">
            <a:avLst/>
          </a:prstGeom>
          <a:gradFill flip="none" rotWithShape="1">
            <a:gsLst>
              <a:gs pos="0">
                <a:schemeClr val="accent2"/>
              </a:gs>
              <a:gs pos="100000">
                <a:srgbClr val="7A1818"/>
              </a:gs>
            </a:gsLst>
            <a:lin ang="13500000" scaled="1"/>
            <a:tileRect/>
          </a:gradFill>
          <a:ln w="9525" cap="flat" cmpd="sng" algn="ctr">
            <a:gradFill>
              <a:gsLst>
                <a:gs pos="0">
                  <a:schemeClr val="accent2"/>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charset="0"/>
            </a:endParaRPr>
          </a:p>
        </p:txBody>
      </p:sp>
      <p:sp>
        <p:nvSpPr>
          <p:cNvPr id="28" name="Блок-схема: узел 27"/>
          <p:cNvSpPr/>
          <p:nvPr/>
        </p:nvSpPr>
        <p:spPr bwMode="auto">
          <a:xfrm>
            <a:off x="7956376" y="1628800"/>
            <a:ext cx="144016" cy="144016"/>
          </a:xfrm>
          <a:prstGeom prst="flowChartConnector">
            <a:avLst/>
          </a:prstGeom>
          <a:gradFill flip="none" rotWithShape="1">
            <a:gsLst>
              <a:gs pos="0">
                <a:schemeClr val="accent2"/>
              </a:gs>
              <a:gs pos="100000">
                <a:srgbClr val="7A1818"/>
              </a:gs>
            </a:gsLst>
            <a:lin ang="13500000" scaled="1"/>
            <a:tileRect/>
          </a:gradFill>
          <a:ln w="9525" cap="flat" cmpd="sng" algn="ctr">
            <a:gradFill>
              <a:gsLst>
                <a:gs pos="0">
                  <a:schemeClr val="accent2"/>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899" y="-72818"/>
            <a:ext cx="8676456" cy="648072"/>
          </a:xfrm>
        </p:spPr>
        <p:txBody>
          <a:bodyPr>
            <a:noAutofit/>
          </a:bodyPr>
          <a:lstStyle/>
          <a:p>
            <a:r>
              <a:rPr lang="ru-RU" sz="2400" dirty="0" smtClean="0">
                <a:solidFill>
                  <a:srgbClr val="FF0000"/>
                </a:solidFill>
                <a:latin typeface="Arial Narrow" pitchFamily="34" charset="0"/>
                <a:cs typeface="Arial" pitchFamily="34" charset="0"/>
              </a:rPr>
              <a:t>Модель зрелости производства</a:t>
            </a:r>
            <a:br>
              <a:rPr lang="ru-RU" sz="2400" dirty="0" smtClean="0">
                <a:solidFill>
                  <a:srgbClr val="FF0000"/>
                </a:solidFill>
                <a:latin typeface="Arial Narrow" pitchFamily="34" charset="0"/>
                <a:cs typeface="Arial" pitchFamily="34" charset="0"/>
              </a:rPr>
            </a:br>
            <a:r>
              <a:rPr lang="ru-RU" sz="2400" dirty="0" smtClean="0">
                <a:solidFill>
                  <a:srgbClr val="FF0000"/>
                </a:solidFill>
                <a:latin typeface="Arial Narrow" pitchFamily="34" charset="0"/>
                <a:cs typeface="Arial" pitchFamily="34" charset="0"/>
              </a:rPr>
              <a:t>Движение вперед к удовлетворенности клиента</a:t>
            </a:r>
            <a:endParaRPr lang="ru-RU" sz="2400" dirty="0">
              <a:solidFill>
                <a:srgbClr val="FF0000"/>
              </a:solidFill>
              <a:latin typeface="Arial Narrow" pitchFamily="34" charset="0"/>
              <a:cs typeface="Arial" pitchFamily="34" charset="0"/>
            </a:endParaRPr>
          </a:p>
        </p:txBody>
      </p:sp>
      <p:pic>
        <p:nvPicPr>
          <p:cNvPr id="5122" name="Picture 2"/>
          <p:cNvPicPr>
            <a:picLocks noGrp="1" noChangeAspect="1" noChangeArrowheads="1"/>
          </p:cNvPicPr>
          <p:nvPr>
            <p:ph idx="1"/>
          </p:nvPr>
        </p:nvPicPr>
        <p:blipFill>
          <a:blip r:embed="rId3" cstate="print">
            <a:duotone>
              <a:schemeClr val="accent2">
                <a:shade val="45000"/>
                <a:satMod val="135000"/>
              </a:schemeClr>
              <a:prstClr val="white"/>
            </a:duotone>
          </a:blip>
          <a:srcRect/>
          <a:stretch>
            <a:fillRect/>
          </a:stretch>
        </p:blipFill>
        <p:spPr bwMode="auto">
          <a:xfrm>
            <a:off x="1259632" y="1484784"/>
            <a:ext cx="6909008" cy="33843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a:xfrm>
            <a:off x="2843808" y="4077072"/>
            <a:ext cx="1008112" cy="307777"/>
          </a:xfrm>
          <a:prstGeom prst="rect">
            <a:avLst/>
          </a:prstGeom>
          <a:solidFill>
            <a:schemeClr val="bg1"/>
          </a:solidFill>
        </p:spPr>
        <p:txBody>
          <a:bodyPr wrap="square" rtlCol="0">
            <a:spAutoFit/>
          </a:bodyPr>
          <a:lstStyle/>
          <a:p>
            <a:r>
              <a:rPr lang="ru-RU" sz="1400" b="1" dirty="0" smtClean="0">
                <a:latin typeface="Arial Narrow" pitchFamily="34" charset="0"/>
                <a:cs typeface="Times New Roman" pitchFamily="18" charset="0"/>
              </a:rPr>
              <a:t>Объем</a:t>
            </a:r>
            <a:endParaRPr lang="ru-RU" sz="1400" b="1" dirty="0">
              <a:latin typeface="Arial Narrow" pitchFamily="34" charset="0"/>
              <a:cs typeface="Times New Roman" pitchFamily="18" charset="0"/>
            </a:endParaRPr>
          </a:p>
        </p:txBody>
      </p:sp>
      <p:sp>
        <p:nvSpPr>
          <p:cNvPr id="7" name="Прямоугольник 6"/>
          <p:cNvSpPr/>
          <p:nvPr/>
        </p:nvSpPr>
        <p:spPr>
          <a:xfrm>
            <a:off x="4137906" y="3861048"/>
            <a:ext cx="1010157" cy="307777"/>
          </a:xfrm>
          <a:prstGeom prst="rect">
            <a:avLst/>
          </a:prstGeom>
          <a:solidFill>
            <a:schemeClr val="bg1"/>
          </a:solidFill>
        </p:spPr>
        <p:txBody>
          <a:bodyPr wrap="square">
            <a:spAutoFit/>
          </a:bodyPr>
          <a:lstStyle/>
          <a:p>
            <a:r>
              <a:rPr lang="ru-RU" sz="1400" b="1" dirty="0" smtClean="0">
                <a:latin typeface="Arial Narrow" pitchFamily="34" charset="0"/>
                <a:cs typeface="Times New Roman" pitchFamily="18" charset="0"/>
              </a:rPr>
              <a:t>Качество</a:t>
            </a:r>
            <a:endParaRPr lang="ru-RU" sz="1400" b="1" dirty="0">
              <a:latin typeface="Arial Narrow" pitchFamily="34" charset="0"/>
              <a:cs typeface="Times New Roman" pitchFamily="18" charset="0"/>
            </a:endParaRPr>
          </a:p>
        </p:txBody>
      </p:sp>
      <p:sp>
        <p:nvSpPr>
          <p:cNvPr id="8" name="Прямоугольник 7"/>
          <p:cNvSpPr/>
          <p:nvPr/>
        </p:nvSpPr>
        <p:spPr>
          <a:xfrm>
            <a:off x="5292080" y="3645024"/>
            <a:ext cx="1145057" cy="523220"/>
          </a:xfrm>
          <a:prstGeom prst="rect">
            <a:avLst/>
          </a:prstGeom>
          <a:solidFill>
            <a:schemeClr val="bg1"/>
          </a:solidFill>
        </p:spPr>
        <p:txBody>
          <a:bodyPr wrap="square">
            <a:spAutoFit/>
          </a:bodyPr>
          <a:lstStyle/>
          <a:p>
            <a:pPr algn="ctr">
              <a:lnSpc>
                <a:spcPts val="1680"/>
              </a:lnSpc>
            </a:pPr>
            <a:r>
              <a:rPr lang="ru-RU" sz="1400" b="1" dirty="0" err="1" smtClean="0">
                <a:latin typeface="Arial Narrow" pitchFamily="34" charset="0"/>
                <a:cs typeface="Times New Roman" pitchFamily="18" charset="0"/>
              </a:rPr>
              <a:t>Эффектив-ность</a:t>
            </a:r>
            <a:endParaRPr lang="ru-RU" sz="1400" b="1" dirty="0">
              <a:latin typeface="Arial Narrow" pitchFamily="34" charset="0"/>
              <a:cs typeface="Times New Roman" pitchFamily="18" charset="0"/>
            </a:endParaRPr>
          </a:p>
        </p:txBody>
      </p:sp>
      <p:sp>
        <p:nvSpPr>
          <p:cNvPr id="9" name="Прямоугольник 8"/>
          <p:cNvSpPr/>
          <p:nvPr/>
        </p:nvSpPr>
        <p:spPr>
          <a:xfrm>
            <a:off x="6691972" y="3212976"/>
            <a:ext cx="1024639" cy="746358"/>
          </a:xfrm>
          <a:prstGeom prst="rect">
            <a:avLst/>
          </a:prstGeom>
          <a:solidFill>
            <a:schemeClr val="bg1"/>
          </a:solidFill>
        </p:spPr>
        <p:txBody>
          <a:bodyPr wrap="none">
            <a:spAutoFit/>
          </a:bodyPr>
          <a:lstStyle/>
          <a:p>
            <a:pPr algn="ctr">
              <a:lnSpc>
                <a:spcPts val="1680"/>
              </a:lnSpc>
            </a:pPr>
            <a:r>
              <a:rPr lang="ru-RU" sz="1400" b="1" dirty="0" err="1" smtClean="0">
                <a:latin typeface="Arial Narrow" pitchFamily="34" charset="0"/>
                <a:cs typeface="Times New Roman" pitchFamily="18" charset="0"/>
              </a:rPr>
              <a:t>Удовлетво</a:t>
            </a:r>
            <a:r>
              <a:rPr lang="ru-RU" sz="1400" b="1" dirty="0" smtClean="0">
                <a:latin typeface="Arial Narrow" pitchFamily="34" charset="0"/>
                <a:cs typeface="Times New Roman" pitchFamily="18" charset="0"/>
              </a:rPr>
              <a:t>-</a:t>
            </a:r>
          </a:p>
          <a:p>
            <a:pPr algn="ctr">
              <a:lnSpc>
                <a:spcPts val="1680"/>
              </a:lnSpc>
            </a:pPr>
            <a:r>
              <a:rPr lang="ru-RU" sz="1400" b="1" dirty="0" err="1" smtClean="0">
                <a:latin typeface="Arial Narrow" pitchFamily="34" charset="0"/>
                <a:cs typeface="Times New Roman" pitchFamily="18" charset="0"/>
              </a:rPr>
              <a:t>ренность</a:t>
            </a:r>
            <a:endParaRPr lang="ru-RU" sz="1400" b="1" dirty="0" smtClean="0">
              <a:latin typeface="Arial Narrow" pitchFamily="34" charset="0"/>
              <a:cs typeface="Times New Roman" pitchFamily="18" charset="0"/>
            </a:endParaRPr>
          </a:p>
          <a:p>
            <a:pPr algn="ctr">
              <a:lnSpc>
                <a:spcPts val="1680"/>
              </a:lnSpc>
            </a:pPr>
            <a:r>
              <a:rPr lang="ru-RU" sz="1400" b="1" dirty="0" smtClean="0">
                <a:latin typeface="Arial Narrow" pitchFamily="34" charset="0"/>
                <a:cs typeface="Times New Roman" pitchFamily="18" charset="0"/>
              </a:rPr>
              <a:t> клиента</a:t>
            </a:r>
            <a:endParaRPr lang="ru-RU" sz="1400" b="1" dirty="0">
              <a:latin typeface="Arial Narrow" pitchFamily="34" charset="0"/>
              <a:cs typeface="Times New Roman" pitchFamily="18" charset="0"/>
            </a:endParaRPr>
          </a:p>
        </p:txBody>
      </p:sp>
      <p:sp>
        <p:nvSpPr>
          <p:cNvPr id="10" name="TextBox 9"/>
          <p:cNvSpPr txBox="1"/>
          <p:nvPr/>
        </p:nvSpPr>
        <p:spPr>
          <a:xfrm>
            <a:off x="3563888" y="5085184"/>
            <a:ext cx="2326855" cy="369332"/>
          </a:xfrm>
          <a:prstGeom prst="rect">
            <a:avLst/>
          </a:prstGeom>
          <a:noFill/>
        </p:spPr>
        <p:txBody>
          <a:bodyPr wrap="none" rtlCol="0">
            <a:spAutoFit/>
          </a:bodyPr>
          <a:lstStyle/>
          <a:p>
            <a:r>
              <a:rPr lang="ru-RU" b="1" dirty="0" smtClean="0"/>
              <a:t>Временные периоды</a:t>
            </a:r>
            <a:endParaRPr lang="ru-RU" b="1" dirty="0"/>
          </a:p>
        </p:txBody>
      </p:sp>
      <p:sp>
        <p:nvSpPr>
          <p:cNvPr id="11" name="TextBox 10"/>
          <p:cNvSpPr txBox="1"/>
          <p:nvPr/>
        </p:nvSpPr>
        <p:spPr>
          <a:xfrm>
            <a:off x="395536" y="1844824"/>
            <a:ext cx="461665" cy="2754415"/>
          </a:xfrm>
          <a:prstGeom prst="rect">
            <a:avLst/>
          </a:prstGeom>
          <a:noFill/>
        </p:spPr>
        <p:txBody>
          <a:bodyPr vert="vert270" wrap="square" rtlCol="0">
            <a:spAutoFit/>
          </a:bodyPr>
          <a:lstStyle/>
          <a:p>
            <a:pPr algn="ctr"/>
            <a:r>
              <a:rPr lang="ru-RU" b="1" dirty="0" smtClean="0"/>
              <a:t>Уровни зрелости</a:t>
            </a:r>
            <a:endParaRPr lang="ru-RU" b="1" dirty="0"/>
          </a:p>
        </p:txBody>
      </p:sp>
      <p:sp>
        <p:nvSpPr>
          <p:cNvPr id="12" name="Прямоугольник 11"/>
          <p:cNvSpPr/>
          <p:nvPr/>
        </p:nvSpPr>
        <p:spPr>
          <a:xfrm>
            <a:off x="1475656" y="4293096"/>
            <a:ext cx="1082165" cy="451406"/>
          </a:xfrm>
          <a:prstGeom prst="rect">
            <a:avLst/>
          </a:prstGeom>
          <a:solidFill>
            <a:schemeClr val="bg1"/>
          </a:solidFill>
        </p:spPr>
        <p:txBody>
          <a:bodyPr wrap="square">
            <a:spAutoFit/>
          </a:bodyPr>
          <a:lstStyle/>
          <a:p>
            <a:pPr algn="ctr">
              <a:lnSpc>
                <a:spcPts val="1440"/>
              </a:lnSpc>
            </a:pPr>
            <a:r>
              <a:rPr lang="ru-RU" sz="1200" b="1" dirty="0" smtClean="0">
                <a:latin typeface="Arial Narrow" pitchFamily="34" charset="0"/>
                <a:cs typeface="Times New Roman" pitchFamily="18" charset="0"/>
              </a:rPr>
              <a:t>До </a:t>
            </a:r>
            <a:r>
              <a:rPr lang="ru-RU" sz="1200" b="1" dirty="0" err="1" smtClean="0">
                <a:latin typeface="Arial Narrow" pitchFamily="34" charset="0"/>
                <a:cs typeface="Times New Roman" pitchFamily="18" charset="0"/>
              </a:rPr>
              <a:t>промыш</a:t>
            </a:r>
            <a:r>
              <a:rPr lang="ru-RU" sz="1200" b="1" dirty="0" smtClean="0">
                <a:latin typeface="Arial Narrow" pitchFamily="34" charset="0"/>
                <a:cs typeface="Times New Roman" pitchFamily="18" charset="0"/>
              </a:rPr>
              <a:t>. развития</a:t>
            </a:r>
            <a:endParaRPr lang="ru-RU" sz="1200" b="1" dirty="0">
              <a:latin typeface="Arial Narrow" pitchFamily="34" charset="0"/>
              <a:cs typeface="Times New Roman" pitchFamily="18" charset="0"/>
            </a:endParaRPr>
          </a:p>
        </p:txBody>
      </p:sp>
      <p:sp>
        <p:nvSpPr>
          <p:cNvPr id="13" name="TextBox 12"/>
          <p:cNvSpPr txBox="1"/>
          <p:nvPr/>
        </p:nvSpPr>
        <p:spPr>
          <a:xfrm>
            <a:off x="6263680" y="6309320"/>
            <a:ext cx="2880320" cy="276999"/>
          </a:xfrm>
          <a:prstGeom prst="rect">
            <a:avLst/>
          </a:prstGeom>
          <a:noFill/>
        </p:spPr>
        <p:txBody>
          <a:bodyPr wrap="square" rtlCol="0">
            <a:spAutoFit/>
          </a:bodyPr>
          <a:lstStyle/>
          <a:p>
            <a:r>
              <a:rPr lang="ru-RU" sz="1200" dirty="0" smtClean="0"/>
              <a:t>Источник: </a:t>
            </a:r>
            <a:r>
              <a:rPr lang="en-US" sz="1200" dirty="0" smtClean="0"/>
              <a:t>IDC Manufacturing Insights</a:t>
            </a:r>
            <a:endParaRPr lang="ru-RU" sz="12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496" y="-99392"/>
            <a:ext cx="8136904" cy="778098"/>
          </a:xfrm>
        </p:spPr>
        <p:txBody>
          <a:bodyPr>
            <a:noAutofit/>
          </a:bodyPr>
          <a:lstStyle/>
          <a:p>
            <a:r>
              <a:rPr lang="ru-RU" sz="2400" dirty="0" smtClean="0">
                <a:solidFill>
                  <a:srgbClr val="FF0000"/>
                </a:solidFill>
                <a:latin typeface="Arial Narrow" pitchFamily="34" charset="0"/>
                <a:cs typeface="Arial" pitchFamily="34" charset="0"/>
              </a:rPr>
              <a:t>Модель зрелости производства</a:t>
            </a:r>
            <a:br>
              <a:rPr lang="ru-RU" sz="2400" dirty="0" smtClean="0">
                <a:solidFill>
                  <a:srgbClr val="FF0000"/>
                </a:solidFill>
                <a:latin typeface="Arial Narrow" pitchFamily="34" charset="0"/>
                <a:cs typeface="Arial" pitchFamily="34" charset="0"/>
              </a:rPr>
            </a:br>
            <a:r>
              <a:rPr lang="ru-RU" sz="2400" dirty="0" smtClean="0">
                <a:solidFill>
                  <a:srgbClr val="FF0000"/>
                </a:solidFill>
                <a:latin typeface="Arial Narrow" pitchFamily="34" charset="0"/>
                <a:cs typeface="Arial" pitchFamily="34" charset="0"/>
              </a:rPr>
              <a:t>Движение вперед к удовлетворенности клиента</a:t>
            </a:r>
            <a:endParaRPr lang="ru-RU" sz="2400" dirty="0">
              <a:solidFill>
                <a:srgbClr val="FF0000"/>
              </a:solidFill>
              <a:latin typeface="Arial Narrow" pitchFamily="34" charset="0"/>
              <a:cs typeface="Arial" pitchFamily="34" charset="0"/>
            </a:endParaRPr>
          </a:p>
        </p:txBody>
      </p:sp>
      <p:pic>
        <p:nvPicPr>
          <p:cNvPr id="5122" name="Picture 2"/>
          <p:cNvPicPr>
            <a:picLocks noGrp="1" noChangeAspect="1" noChangeArrowheads="1"/>
          </p:cNvPicPr>
          <p:nvPr>
            <p:ph idx="1"/>
          </p:nvPr>
        </p:nvPicPr>
        <p:blipFill>
          <a:blip r:embed="rId3" cstate="print">
            <a:duotone>
              <a:schemeClr val="accent2">
                <a:shade val="45000"/>
                <a:satMod val="135000"/>
              </a:schemeClr>
              <a:prstClr val="white"/>
            </a:duotone>
          </a:blip>
          <a:srcRect/>
          <a:stretch>
            <a:fillRect/>
          </a:stretch>
        </p:blipFill>
        <p:spPr bwMode="auto">
          <a:xfrm>
            <a:off x="1187624" y="1916832"/>
            <a:ext cx="6909008" cy="3384376"/>
          </a:xfrm>
          <a:prstGeom prst="rect">
            <a:avLst/>
          </a:prstGeom>
          <a:noFill/>
          <a:ln w="9525">
            <a:noFill/>
            <a:miter lim="800000"/>
            <a:headEnd/>
            <a:tailEnd/>
          </a:ln>
        </p:spPr>
      </p:pic>
      <p:sp>
        <p:nvSpPr>
          <p:cNvPr id="5" name="TextBox 4"/>
          <p:cNvSpPr txBox="1"/>
          <p:nvPr/>
        </p:nvSpPr>
        <p:spPr>
          <a:xfrm>
            <a:off x="2843808" y="4581128"/>
            <a:ext cx="1008112" cy="276999"/>
          </a:xfrm>
          <a:prstGeom prst="rect">
            <a:avLst/>
          </a:prstGeom>
          <a:solidFill>
            <a:schemeClr val="bg1"/>
          </a:solidFill>
        </p:spPr>
        <p:txBody>
          <a:bodyPr wrap="square" rtlCol="0">
            <a:spAutoFit/>
          </a:bodyPr>
          <a:lstStyle/>
          <a:p>
            <a:pPr algn="ctr"/>
            <a:r>
              <a:rPr lang="ru-RU" sz="1200" b="1" dirty="0" smtClean="0">
                <a:latin typeface="Arial Narrow" pitchFamily="34" charset="0"/>
                <a:cs typeface="Times New Roman" pitchFamily="18" charset="0"/>
              </a:rPr>
              <a:t>Объем</a:t>
            </a:r>
            <a:endParaRPr lang="ru-RU" sz="1200" b="1" dirty="0">
              <a:latin typeface="Arial Narrow" pitchFamily="34" charset="0"/>
              <a:cs typeface="Times New Roman" pitchFamily="18" charset="0"/>
            </a:endParaRPr>
          </a:p>
        </p:txBody>
      </p:sp>
      <p:sp>
        <p:nvSpPr>
          <p:cNvPr id="7" name="Прямоугольник 6"/>
          <p:cNvSpPr/>
          <p:nvPr/>
        </p:nvSpPr>
        <p:spPr>
          <a:xfrm>
            <a:off x="4067944" y="4365104"/>
            <a:ext cx="1010157" cy="276999"/>
          </a:xfrm>
          <a:prstGeom prst="rect">
            <a:avLst/>
          </a:prstGeom>
          <a:solidFill>
            <a:schemeClr val="bg1"/>
          </a:solidFill>
        </p:spPr>
        <p:txBody>
          <a:bodyPr wrap="square">
            <a:spAutoFit/>
          </a:bodyPr>
          <a:lstStyle/>
          <a:p>
            <a:pPr algn="ctr"/>
            <a:r>
              <a:rPr lang="ru-RU" sz="1200" b="1" dirty="0" smtClean="0">
                <a:latin typeface="Arial Narrow" pitchFamily="34" charset="0"/>
                <a:cs typeface="Times New Roman" pitchFamily="18" charset="0"/>
              </a:rPr>
              <a:t>Качество</a:t>
            </a:r>
            <a:endParaRPr lang="ru-RU" sz="1200" b="1" dirty="0">
              <a:latin typeface="Arial Narrow" pitchFamily="34" charset="0"/>
              <a:cs typeface="Times New Roman" pitchFamily="18" charset="0"/>
            </a:endParaRPr>
          </a:p>
        </p:txBody>
      </p:sp>
      <p:sp>
        <p:nvSpPr>
          <p:cNvPr id="8" name="Прямоугольник 7"/>
          <p:cNvSpPr/>
          <p:nvPr/>
        </p:nvSpPr>
        <p:spPr>
          <a:xfrm>
            <a:off x="5220072" y="4005064"/>
            <a:ext cx="1217065" cy="528350"/>
          </a:xfrm>
          <a:prstGeom prst="rect">
            <a:avLst/>
          </a:prstGeom>
          <a:solidFill>
            <a:schemeClr val="bg1"/>
          </a:solidFill>
        </p:spPr>
        <p:txBody>
          <a:bodyPr wrap="square">
            <a:spAutoFit/>
          </a:bodyPr>
          <a:lstStyle/>
          <a:p>
            <a:pPr algn="ctr">
              <a:lnSpc>
                <a:spcPts val="1680"/>
              </a:lnSpc>
            </a:pPr>
            <a:r>
              <a:rPr lang="ru-RU" sz="1200" b="1" dirty="0" err="1" smtClean="0">
                <a:latin typeface="Arial Narrow" pitchFamily="34" charset="0"/>
                <a:cs typeface="Times New Roman" pitchFamily="18" charset="0"/>
              </a:rPr>
              <a:t>Эффектив-ность</a:t>
            </a:r>
            <a:endParaRPr lang="ru-RU" sz="1200" b="1" dirty="0">
              <a:latin typeface="Arial Narrow" pitchFamily="34" charset="0"/>
              <a:cs typeface="Times New Roman" pitchFamily="18" charset="0"/>
            </a:endParaRPr>
          </a:p>
        </p:txBody>
      </p:sp>
      <p:sp>
        <p:nvSpPr>
          <p:cNvPr id="9" name="Прямоугольник 8"/>
          <p:cNvSpPr/>
          <p:nvPr/>
        </p:nvSpPr>
        <p:spPr>
          <a:xfrm>
            <a:off x="6516216" y="3212976"/>
            <a:ext cx="1224135" cy="746358"/>
          </a:xfrm>
          <a:prstGeom prst="rect">
            <a:avLst/>
          </a:prstGeom>
          <a:solidFill>
            <a:schemeClr val="bg1"/>
          </a:solidFill>
        </p:spPr>
        <p:txBody>
          <a:bodyPr wrap="square">
            <a:spAutoFit/>
          </a:bodyPr>
          <a:lstStyle/>
          <a:p>
            <a:pPr algn="ctr">
              <a:lnSpc>
                <a:spcPts val="1680"/>
              </a:lnSpc>
            </a:pPr>
            <a:r>
              <a:rPr lang="ru-RU" sz="1200" b="1" dirty="0" err="1" smtClean="0">
                <a:latin typeface="Arial Narrow" pitchFamily="34" charset="0"/>
                <a:cs typeface="Times New Roman" pitchFamily="18" charset="0"/>
              </a:rPr>
              <a:t>Удовлетво</a:t>
            </a:r>
            <a:r>
              <a:rPr lang="ru-RU" sz="1200" b="1" dirty="0" smtClean="0">
                <a:latin typeface="Arial Narrow" pitchFamily="34" charset="0"/>
                <a:cs typeface="Times New Roman" pitchFamily="18" charset="0"/>
              </a:rPr>
              <a:t>-</a:t>
            </a:r>
          </a:p>
          <a:p>
            <a:pPr algn="ctr">
              <a:lnSpc>
                <a:spcPts val="1680"/>
              </a:lnSpc>
            </a:pPr>
            <a:r>
              <a:rPr lang="ru-RU" sz="1200" b="1" dirty="0" err="1" smtClean="0">
                <a:latin typeface="Arial Narrow" pitchFamily="34" charset="0"/>
                <a:cs typeface="Times New Roman" pitchFamily="18" charset="0"/>
              </a:rPr>
              <a:t>ренность</a:t>
            </a:r>
            <a:endParaRPr lang="ru-RU" sz="1200" b="1" dirty="0" smtClean="0">
              <a:latin typeface="Arial Narrow" pitchFamily="34" charset="0"/>
              <a:cs typeface="Times New Roman" pitchFamily="18" charset="0"/>
            </a:endParaRPr>
          </a:p>
          <a:p>
            <a:pPr algn="ctr">
              <a:lnSpc>
                <a:spcPts val="1680"/>
              </a:lnSpc>
            </a:pPr>
            <a:r>
              <a:rPr lang="ru-RU" sz="1200" b="1" dirty="0" smtClean="0">
                <a:latin typeface="Arial Narrow" pitchFamily="34" charset="0"/>
                <a:cs typeface="Times New Roman" pitchFamily="18" charset="0"/>
              </a:rPr>
              <a:t> клиента</a:t>
            </a:r>
            <a:endParaRPr lang="ru-RU" sz="1200" b="1" dirty="0">
              <a:latin typeface="Arial Narrow" pitchFamily="34" charset="0"/>
              <a:cs typeface="Times New Roman" pitchFamily="18" charset="0"/>
            </a:endParaRPr>
          </a:p>
        </p:txBody>
      </p:sp>
      <p:sp>
        <p:nvSpPr>
          <p:cNvPr id="10" name="TextBox 9"/>
          <p:cNvSpPr txBox="1"/>
          <p:nvPr/>
        </p:nvSpPr>
        <p:spPr>
          <a:xfrm>
            <a:off x="3491880" y="5445224"/>
            <a:ext cx="2326855" cy="369332"/>
          </a:xfrm>
          <a:prstGeom prst="rect">
            <a:avLst/>
          </a:prstGeom>
          <a:noFill/>
        </p:spPr>
        <p:txBody>
          <a:bodyPr wrap="none" rtlCol="0">
            <a:spAutoFit/>
          </a:bodyPr>
          <a:lstStyle/>
          <a:p>
            <a:r>
              <a:rPr lang="ru-RU" b="1" dirty="0" smtClean="0"/>
              <a:t>Временные периоды</a:t>
            </a:r>
            <a:endParaRPr lang="ru-RU" b="1" dirty="0"/>
          </a:p>
        </p:txBody>
      </p:sp>
      <p:sp>
        <p:nvSpPr>
          <p:cNvPr id="11" name="TextBox 10"/>
          <p:cNvSpPr txBox="1"/>
          <p:nvPr/>
        </p:nvSpPr>
        <p:spPr>
          <a:xfrm>
            <a:off x="395536" y="2276872"/>
            <a:ext cx="461665" cy="2754415"/>
          </a:xfrm>
          <a:prstGeom prst="rect">
            <a:avLst/>
          </a:prstGeom>
          <a:noFill/>
        </p:spPr>
        <p:txBody>
          <a:bodyPr vert="vert270" wrap="square" rtlCol="0">
            <a:spAutoFit/>
          </a:bodyPr>
          <a:lstStyle/>
          <a:p>
            <a:pPr algn="ctr"/>
            <a:r>
              <a:rPr lang="ru-RU" b="1" dirty="0" smtClean="0"/>
              <a:t>Уровни зрелости</a:t>
            </a:r>
            <a:endParaRPr lang="ru-RU" b="1" dirty="0"/>
          </a:p>
        </p:txBody>
      </p:sp>
      <p:sp>
        <p:nvSpPr>
          <p:cNvPr id="12" name="Прямоугольник 11"/>
          <p:cNvSpPr/>
          <p:nvPr/>
        </p:nvSpPr>
        <p:spPr>
          <a:xfrm>
            <a:off x="1259632" y="4725144"/>
            <a:ext cx="1440160" cy="451406"/>
          </a:xfrm>
          <a:prstGeom prst="rect">
            <a:avLst/>
          </a:prstGeom>
          <a:solidFill>
            <a:schemeClr val="bg1"/>
          </a:solidFill>
        </p:spPr>
        <p:txBody>
          <a:bodyPr wrap="square">
            <a:spAutoFit/>
          </a:bodyPr>
          <a:lstStyle/>
          <a:p>
            <a:pPr algn="ctr">
              <a:lnSpc>
                <a:spcPts val="1440"/>
              </a:lnSpc>
            </a:pPr>
            <a:r>
              <a:rPr lang="ru-RU" sz="1200" b="1" dirty="0" smtClean="0">
                <a:latin typeface="Arial Narrow" pitchFamily="34" charset="0"/>
                <a:cs typeface="Times New Roman" pitchFamily="18" charset="0"/>
              </a:rPr>
              <a:t>До промышленного развития</a:t>
            </a:r>
            <a:endParaRPr lang="ru-RU" sz="1200" b="1" dirty="0">
              <a:latin typeface="Arial Narrow" pitchFamily="34" charset="0"/>
              <a:cs typeface="Times New Roman" pitchFamily="18" charset="0"/>
            </a:endParaRPr>
          </a:p>
        </p:txBody>
      </p:sp>
      <p:cxnSp>
        <p:nvCxnSpPr>
          <p:cNvPr id="22" name="Прямая соединительная линия 21"/>
          <p:cNvCxnSpPr/>
          <p:nvPr/>
        </p:nvCxnSpPr>
        <p:spPr>
          <a:xfrm>
            <a:off x="4788024" y="3140968"/>
            <a:ext cx="648072" cy="5040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p:nvPr/>
        </p:nvCxnSpPr>
        <p:spPr>
          <a:xfrm rot="5400000">
            <a:off x="7164288" y="2708920"/>
            <a:ext cx="576064" cy="144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300192" y="6248345"/>
            <a:ext cx="2808312" cy="276999"/>
          </a:xfrm>
          <a:prstGeom prst="rect">
            <a:avLst/>
          </a:prstGeom>
          <a:noFill/>
        </p:spPr>
        <p:txBody>
          <a:bodyPr wrap="square" rtlCol="0">
            <a:spAutoFit/>
          </a:bodyPr>
          <a:lstStyle/>
          <a:p>
            <a:r>
              <a:rPr lang="ru-RU" sz="1200" dirty="0" smtClean="0"/>
              <a:t>Источник: </a:t>
            </a:r>
            <a:r>
              <a:rPr lang="en-US" sz="1200" dirty="0" smtClean="0"/>
              <a:t>IDC Manufacturing Insights</a:t>
            </a:r>
            <a:endParaRPr lang="ru-RU" sz="1200" dirty="0"/>
          </a:p>
        </p:txBody>
      </p:sp>
      <p:sp>
        <p:nvSpPr>
          <p:cNvPr id="18" name="Rectangle 11"/>
          <p:cNvSpPr>
            <a:spLocks noChangeArrowheads="1"/>
          </p:cNvSpPr>
          <p:nvPr/>
        </p:nvSpPr>
        <p:spPr bwMode="gray">
          <a:xfrm>
            <a:off x="1547664" y="1988840"/>
            <a:ext cx="3960440" cy="1152128"/>
          </a:xfrm>
          <a:prstGeom prst="rect">
            <a:avLst/>
          </a:prstGeom>
          <a:gradFill flip="none" rotWithShape="1">
            <a:gsLst>
              <a:gs pos="0">
                <a:srgbClr val="DB4949"/>
              </a:gs>
              <a:gs pos="100000">
                <a:srgbClr val="7A1818"/>
              </a:gs>
            </a:gsLst>
            <a:lin ang="5400000" scaled="1"/>
            <a:tileRect/>
          </a:gradFill>
          <a:ln w="9525">
            <a:solidFill>
              <a:srgbClr val="AE2222"/>
            </a:solidFill>
            <a:miter lim="800000"/>
            <a:headEnd/>
            <a:tailEnd/>
          </a:ln>
          <a:scene3d>
            <a:camera prst="orthographicFront"/>
            <a:lightRig rig="threePt" dir="t"/>
          </a:scene3d>
          <a:sp3d>
            <a:bevelT/>
          </a:sp3d>
        </p:spPr>
        <p:txBody>
          <a:bodyPr wrap="none" lIns="90000" tIns="68400" rIns="68400" bIns="68400" anchor="ctr"/>
          <a:lstStyle/>
          <a:p>
            <a:pPr fontAlgn="ctr">
              <a:lnSpc>
                <a:spcPct val="95000"/>
              </a:lnSpc>
              <a:spcBef>
                <a:spcPct val="55000"/>
              </a:spcBef>
              <a:buClr>
                <a:schemeClr val="tx1"/>
              </a:buClr>
              <a:defRPr/>
            </a:pPr>
            <a:r>
              <a:rPr lang="ru-RU" sz="1400" b="1" dirty="0" smtClean="0">
                <a:solidFill>
                  <a:srgbClr val="FFFFFF"/>
                </a:solidFill>
                <a:latin typeface="Arial Narrow" pitchFamily="34" charset="0"/>
                <a:ea typeface="MS UI Gothic" pitchFamily="50" charset="-128"/>
              </a:rPr>
              <a:t> </a:t>
            </a:r>
          </a:p>
          <a:p>
            <a:pPr fontAlgn="ctr">
              <a:lnSpc>
                <a:spcPct val="95000"/>
              </a:lnSpc>
              <a:spcBef>
                <a:spcPct val="55000"/>
              </a:spcBef>
              <a:buClr>
                <a:schemeClr val="tx1"/>
              </a:buClr>
              <a:defRPr/>
            </a:pPr>
            <a:endParaRPr lang="ru-RU" sz="1400" b="1" dirty="0">
              <a:solidFill>
                <a:srgbClr val="FFFFFF"/>
              </a:solidFill>
              <a:latin typeface="Arial Narrow" pitchFamily="34" charset="0"/>
              <a:ea typeface="MS UI Gothic" pitchFamily="50" charset="-128"/>
              <a:cs typeface="+mn-cs"/>
            </a:endParaRPr>
          </a:p>
        </p:txBody>
      </p:sp>
      <p:sp>
        <p:nvSpPr>
          <p:cNvPr id="21" name="TextBox 20"/>
          <p:cNvSpPr txBox="1"/>
          <p:nvPr/>
        </p:nvSpPr>
        <p:spPr>
          <a:xfrm>
            <a:off x="1547664" y="1988840"/>
            <a:ext cx="3888432" cy="1200329"/>
          </a:xfrm>
          <a:prstGeom prst="rect">
            <a:avLst/>
          </a:prstGeom>
          <a:noFill/>
        </p:spPr>
        <p:txBody>
          <a:bodyPr wrap="square" rtlCol="0">
            <a:spAutoFit/>
          </a:bodyPr>
          <a:lstStyle/>
          <a:p>
            <a:r>
              <a:rPr lang="ru-RU" sz="1200" b="1" dirty="0" smtClean="0">
                <a:solidFill>
                  <a:srgbClr val="FFFFFF"/>
                </a:solidFill>
                <a:latin typeface="Arial Narrow" pitchFamily="34" charset="0"/>
                <a:ea typeface="MS UI Gothic" pitchFamily="50" charset="-128"/>
              </a:rPr>
              <a:t>Повышение производительности, при этом  с опережением роста рынка,  привело к образованию избыточной производственной мощности, что  оказало понижающее воздействие на цены и, в результате,  привело к необходимости дальнейшего повышения производительности.</a:t>
            </a:r>
            <a:endParaRPr lang="ru-RU" sz="1200" dirty="0"/>
          </a:p>
        </p:txBody>
      </p:sp>
      <p:sp>
        <p:nvSpPr>
          <p:cNvPr id="23" name="Rectangle 11"/>
          <p:cNvSpPr>
            <a:spLocks noChangeArrowheads="1"/>
          </p:cNvSpPr>
          <p:nvPr/>
        </p:nvSpPr>
        <p:spPr bwMode="gray">
          <a:xfrm>
            <a:off x="5724128" y="1340768"/>
            <a:ext cx="3240360" cy="1152128"/>
          </a:xfrm>
          <a:prstGeom prst="rect">
            <a:avLst/>
          </a:prstGeom>
          <a:gradFill flip="none" rotWithShape="1">
            <a:gsLst>
              <a:gs pos="0">
                <a:srgbClr val="DB4949"/>
              </a:gs>
              <a:gs pos="100000">
                <a:srgbClr val="7A1818"/>
              </a:gs>
            </a:gsLst>
            <a:lin ang="5400000" scaled="1"/>
            <a:tileRect/>
          </a:gradFill>
          <a:ln w="9525">
            <a:solidFill>
              <a:srgbClr val="AE2222"/>
            </a:solidFill>
            <a:miter lim="800000"/>
            <a:headEnd/>
            <a:tailEnd/>
          </a:ln>
          <a:scene3d>
            <a:camera prst="orthographicFront"/>
            <a:lightRig rig="threePt" dir="t"/>
          </a:scene3d>
          <a:sp3d>
            <a:bevelT/>
          </a:sp3d>
        </p:spPr>
        <p:txBody>
          <a:bodyPr wrap="none" lIns="90000" tIns="68400" rIns="68400" bIns="68400" anchor="ctr"/>
          <a:lstStyle/>
          <a:p>
            <a:pPr fontAlgn="ctr">
              <a:lnSpc>
                <a:spcPct val="95000"/>
              </a:lnSpc>
              <a:spcBef>
                <a:spcPct val="55000"/>
              </a:spcBef>
              <a:buClr>
                <a:schemeClr val="tx1"/>
              </a:buClr>
              <a:defRPr/>
            </a:pPr>
            <a:r>
              <a:rPr lang="ru-RU" sz="1400" b="1" dirty="0" smtClean="0">
                <a:solidFill>
                  <a:srgbClr val="FFFFFF"/>
                </a:solidFill>
                <a:latin typeface="Arial Narrow" pitchFamily="34" charset="0"/>
                <a:ea typeface="MS UI Gothic" pitchFamily="50" charset="-128"/>
              </a:rPr>
              <a:t> </a:t>
            </a:r>
          </a:p>
          <a:p>
            <a:pPr fontAlgn="ctr">
              <a:lnSpc>
                <a:spcPct val="95000"/>
              </a:lnSpc>
              <a:spcBef>
                <a:spcPct val="55000"/>
              </a:spcBef>
              <a:buClr>
                <a:schemeClr val="tx1"/>
              </a:buClr>
              <a:defRPr/>
            </a:pPr>
            <a:endParaRPr lang="ru-RU" sz="1400" b="1" dirty="0">
              <a:solidFill>
                <a:srgbClr val="FFFFFF"/>
              </a:solidFill>
              <a:latin typeface="Arial Narrow" pitchFamily="34" charset="0"/>
              <a:ea typeface="MS UI Gothic" pitchFamily="50" charset="-128"/>
              <a:cs typeface="+mn-cs"/>
            </a:endParaRPr>
          </a:p>
        </p:txBody>
      </p:sp>
      <p:sp>
        <p:nvSpPr>
          <p:cNvPr id="25" name="TextBox 24"/>
          <p:cNvSpPr txBox="1"/>
          <p:nvPr/>
        </p:nvSpPr>
        <p:spPr>
          <a:xfrm>
            <a:off x="5796136" y="1412776"/>
            <a:ext cx="3131840" cy="1107996"/>
          </a:xfrm>
          <a:prstGeom prst="rect">
            <a:avLst/>
          </a:prstGeom>
          <a:noFill/>
        </p:spPr>
        <p:txBody>
          <a:bodyPr wrap="square" rtlCol="0">
            <a:spAutoFit/>
          </a:bodyPr>
          <a:lstStyle/>
          <a:p>
            <a:r>
              <a:rPr lang="ru-RU" sz="1200" b="1" dirty="0" smtClean="0">
                <a:solidFill>
                  <a:srgbClr val="FFFFFF"/>
                </a:solidFill>
                <a:latin typeface="Arial Narrow" pitchFamily="34" charset="0"/>
                <a:ea typeface="MS UI Gothic" pitchFamily="50" charset="-128"/>
              </a:rPr>
              <a:t>Способность добиться  наиболее полного удовлетворения потребностей клиентов, а не наиболее полного использования  производственных мощностей.   </a:t>
            </a:r>
          </a:p>
          <a:p>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512" y="-99392"/>
            <a:ext cx="8136904" cy="778098"/>
          </a:xfrm>
        </p:spPr>
        <p:txBody>
          <a:bodyPr>
            <a:noAutofit/>
          </a:bodyPr>
          <a:lstStyle/>
          <a:p>
            <a:r>
              <a:rPr lang="ru-RU" sz="2400" dirty="0" smtClean="0">
                <a:solidFill>
                  <a:srgbClr val="FF0000"/>
                </a:solidFill>
                <a:latin typeface="Arial Narrow" pitchFamily="34" charset="0"/>
                <a:cs typeface="Arial" pitchFamily="34" charset="0"/>
              </a:rPr>
              <a:t>Модель зрелости производства</a:t>
            </a:r>
            <a:br>
              <a:rPr lang="ru-RU" sz="2400" dirty="0" smtClean="0">
                <a:solidFill>
                  <a:srgbClr val="FF0000"/>
                </a:solidFill>
                <a:latin typeface="Arial Narrow" pitchFamily="34" charset="0"/>
                <a:cs typeface="Arial" pitchFamily="34" charset="0"/>
              </a:rPr>
            </a:br>
            <a:r>
              <a:rPr lang="ru-RU" sz="2400" dirty="0" smtClean="0">
                <a:solidFill>
                  <a:srgbClr val="FF0000"/>
                </a:solidFill>
                <a:latin typeface="Arial Narrow" pitchFamily="34" charset="0"/>
                <a:cs typeface="Arial" pitchFamily="34" charset="0"/>
              </a:rPr>
              <a:t>Движение вперед к удовлетворенности клиента</a:t>
            </a:r>
            <a:endParaRPr lang="ru-RU" sz="2400" dirty="0">
              <a:solidFill>
                <a:srgbClr val="FF0000"/>
              </a:solidFill>
              <a:latin typeface="Arial Narrow" pitchFamily="34" charset="0"/>
              <a:cs typeface="Arial" pitchFamily="34" charset="0"/>
            </a:endParaRPr>
          </a:p>
        </p:txBody>
      </p:sp>
      <p:pic>
        <p:nvPicPr>
          <p:cNvPr id="5122" name="Picture 2"/>
          <p:cNvPicPr>
            <a:picLocks noGrp="1" noChangeAspect="1" noChangeArrowheads="1"/>
          </p:cNvPicPr>
          <p:nvPr>
            <p:ph idx="1"/>
          </p:nvPr>
        </p:nvPicPr>
        <p:blipFill>
          <a:blip r:embed="rId3" cstate="print">
            <a:duotone>
              <a:schemeClr val="accent2">
                <a:shade val="45000"/>
                <a:satMod val="135000"/>
              </a:schemeClr>
              <a:prstClr val="white"/>
            </a:duotone>
          </a:blip>
          <a:srcRect/>
          <a:stretch>
            <a:fillRect/>
          </a:stretch>
        </p:blipFill>
        <p:spPr bwMode="auto">
          <a:xfrm>
            <a:off x="1187624" y="1988840"/>
            <a:ext cx="6909008" cy="3384376"/>
          </a:xfrm>
          <a:prstGeom prst="rect">
            <a:avLst/>
          </a:prstGeom>
          <a:noFill/>
          <a:ln w="9525">
            <a:noFill/>
            <a:miter lim="800000"/>
            <a:headEnd/>
            <a:tailEnd/>
          </a:ln>
        </p:spPr>
      </p:pic>
      <p:sp>
        <p:nvSpPr>
          <p:cNvPr id="5" name="TextBox 4"/>
          <p:cNvSpPr txBox="1"/>
          <p:nvPr/>
        </p:nvSpPr>
        <p:spPr>
          <a:xfrm>
            <a:off x="2843808" y="4581128"/>
            <a:ext cx="1008112" cy="276999"/>
          </a:xfrm>
          <a:prstGeom prst="rect">
            <a:avLst/>
          </a:prstGeom>
          <a:solidFill>
            <a:schemeClr val="bg1"/>
          </a:solidFill>
        </p:spPr>
        <p:txBody>
          <a:bodyPr wrap="square" rtlCol="0">
            <a:spAutoFit/>
          </a:bodyPr>
          <a:lstStyle/>
          <a:p>
            <a:pPr algn="ctr"/>
            <a:r>
              <a:rPr lang="ru-RU" sz="1200" b="1" dirty="0" smtClean="0">
                <a:latin typeface="Arial Narrow" pitchFamily="34" charset="0"/>
                <a:cs typeface="Times New Roman" pitchFamily="18" charset="0"/>
              </a:rPr>
              <a:t>Объем</a:t>
            </a:r>
            <a:endParaRPr lang="ru-RU" sz="1200" b="1" dirty="0">
              <a:latin typeface="Arial Narrow" pitchFamily="34" charset="0"/>
              <a:cs typeface="Times New Roman" pitchFamily="18" charset="0"/>
            </a:endParaRPr>
          </a:p>
        </p:txBody>
      </p:sp>
      <p:sp>
        <p:nvSpPr>
          <p:cNvPr id="7" name="Прямоугольник 6"/>
          <p:cNvSpPr/>
          <p:nvPr/>
        </p:nvSpPr>
        <p:spPr>
          <a:xfrm>
            <a:off x="4067944" y="4376137"/>
            <a:ext cx="1010157" cy="276999"/>
          </a:xfrm>
          <a:prstGeom prst="rect">
            <a:avLst/>
          </a:prstGeom>
          <a:solidFill>
            <a:schemeClr val="bg1"/>
          </a:solidFill>
        </p:spPr>
        <p:txBody>
          <a:bodyPr wrap="square">
            <a:spAutoFit/>
          </a:bodyPr>
          <a:lstStyle/>
          <a:p>
            <a:pPr algn="ctr"/>
            <a:r>
              <a:rPr lang="ru-RU" sz="1200" b="1" dirty="0" smtClean="0">
                <a:latin typeface="Arial Narrow" pitchFamily="34" charset="0"/>
                <a:cs typeface="Times New Roman" pitchFamily="18" charset="0"/>
              </a:rPr>
              <a:t>Качество</a:t>
            </a:r>
            <a:endParaRPr lang="ru-RU" sz="1200" b="1" dirty="0">
              <a:latin typeface="Arial Narrow" pitchFamily="34" charset="0"/>
              <a:cs typeface="Times New Roman" pitchFamily="18" charset="0"/>
            </a:endParaRPr>
          </a:p>
        </p:txBody>
      </p:sp>
      <p:sp>
        <p:nvSpPr>
          <p:cNvPr id="8" name="Прямоугольник 7"/>
          <p:cNvSpPr/>
          <p:nvPr/>
        </p:nvSpPr>
        <p:spPr>
          <a:xfrm>
            <a:off x="5292080" y="4005064"/>
            <a:ext cx="1145057" cy="507831"/>
          </a:xfrm>
          <a:prstGeom prst="rect">
            <a:avLst/>
          </a:prstGeom>
          <a:solidFill>
            <a:schemeClr val="bg1"/>
          </a:solidFill>
        </p:spPr>
        <p:txBody>
          <a:bodyPr wrap="square">
            <a:spAutoFit/>
          </a:bodyPr>
          <a:lstStyle/>
          <a:p>
            <a:pPr algn="ctr">
              <a:lnSpc>
                <a:spcPts val="1680"/>
              </a:lnSpc>
            </a:pPr>
            <a:r>
              <a:rPr lang="ru-RU" sz="1200" b="1" dirty="0" err="1" smtClean="0">
                <a:latin typeface="Arial Narrow" pitchFamily="34" charset="0"/>
                <a:cs typeface="Times New Roman" pitchFamily="18" charset="0"/>
              </a:rPr>
              <a:t>Эффектив-ность</a:t>
            </a:r>
          </a:p>
        </p:txBody>
      </p:sp>
      <p:sp>
        <p:nvSpPr>
          <p:cNvPr id="9" name="Прямоугольник 8"/>
          <p:cNvSpPr/>
          <p:nvPr/>
        </p:nvSpPr>
        <p:spPr>
          <a:xfrm>
            <a:off x="6660232" y="3402722"/>
            <a:ext cx="1080120" cy="746358"/>
          </a:xfrm>
          <a:prstGeom prst="rect">
            <a:avLst/>
          </a:prstGeom>
          <a:solidFill>
            <a:schemeClr val="bg1"/>
          </a:solidFill>
        </p:spPr>
        <p:txBody>
          <a:bodyPr wrap="square">
            <a:spAutoFit/>
          </a:bodyPr>
          <a:lstStyle/>
          <a:p>
            <a:pPr algn="ctr">
              <a:lnSpc>
                <a:spcPts val="1680"/>
              </a:lnSpc>
            </a:pPr>
            <a:r>
              <a:rPr lang="ru-RU" sz="1200" b="1" dirty="0" err="1" smtClean="0">
                <a:latin typeface="Arial Narrow" pitchFamily="34" charset="0"/>
                <a:cs typeface="Times New Roman" pitchFamily="18" charset="0"/>
              </a:rPr>
              <a:t>Удовлетво</a:t>
            </a:r>
            <a:r>
              <a:rPr lang="ru-RU" sz="1200" b="1" dirty="0" smtClean="0">
                <a:latin typeface="Arial Narrow" pitchFamily="34" charset="0"/>
                <a:cs typeface="Times New Roman" pitchFamily="18" charset="0"/>
              </a:rPr>
              <a:t>-</a:t>
            </a:r>
          </a:p>
          <a:p>
            <a:pPr algn="ctr">
              <a:lnSpc>
                <a:spcPts val="1680"/>
              </a:lnSpc>
            </a:pPr>
            <a:r>
              <a:rPr lang="ru-RU" sz="1200" b="1" dirty="0" err="1" smtClean="0">
                <a:latin typeface="Arial Narrow" pitchFamily="34" charset="0"/>
                <a:cs typeface="Times New Roman" pitchFamily="18" charset="0"/>
              </a:rPr>
              <a:t>ренность</a:t>
            </a:r>
            <a:endParaRPr lang="ru-RU" sz="1200" b="1" dirty="0" smtClean="0">
              <a:latin typeface="Arial Narrow" pitchFamily="34" charset="0"/>
              <a:cs typeface="Times New Roman" pitchFamily="18" charset="0"/>
            </a:endParaRPr>
          </a:p>
          <a:p>
            <a:pPr algn="ctr">
              <a:lnSpc>
                <a:spcPts val="1680"/>
              </a:lnSpc>
            </a:pPr>
            <a:r>
              <a:rPr lang="ru-RU" sz="1200" b="1" dirty="0" smtClean="0">
                <a:latin typeface="Arial Narrow" pitchFamily="34" charset="0"/>
                <a:cs typeface="Times New Roman" pitchFamily="18" charset="0"/>
              </a:rPr>
              <a:t> клиента</a:t>
            </a:r>
            <a:endParaRPr lang="ru-RU" sz="1200" b="1" dirty="0">
              <a:latin typeface="Arial Narrow" pitchFamily="34" charset="0"/>
              <a:cs typeface="Times New Roman" pitchFamily="18" charset="0"/>
            </a:endParaRPr>
          </a:p>
        </p:txBody>
      </p:sp>
      <p:sp>
        <p:nvSpPr>
          <p:cNvPr id="10" name="TextBox 9"/>
          <p:cNvSpPr txBox="1"/>
          <p:nvPr/>
        </p:nvSpPr>
        <p:spPr>
          <a:xfrm>
            <a:off x="3491880" y="5661248"/>
            <a:ext cx="2326855" cy="369332"/>
          </a:xfrm>
          <a:prstGeom prst="rect">
            <a:avLst/>
          </a:prstGeom>
          <a:noFill/>
        </p:spPr>
        <p:txBody>
          <a:bodyPr wrap="none" rtlCol="0">
            <a:spAutoFit/>
          </a:bodyPr>
          <a:lstStyle/>
          <a:p>
            <a:r>
              <a:rPr lang="ru-RU" b="1" dirty="0" smtClean="0"/>
              <a:t>Временные периоды</a:t>
            </a:r>
            <a:endParaRPr lang="ru-RU" b="1" dirty="0"/>
          </a:p>
        </p:txBody>
      </p:sp>
      <p:sp>
        <p:nvSpPr>
          <p:cNvPr id="11" name="TextBox 10"/>
          <p:cNvSpPr txBox="1"/>
          <p:nvPr/>
        </p:nvSpPr>
        <p:spPr>
          <a:xfrm>
            <a:off x="395536" y="2276872"/>
            <a:ext cx="461665" cy="2754415"/>
          </a:xfrm>
          <a:prstGeom prst="rect">
            <a:avLst/>
          </a:prstGeom>
          <a:noFill/>
        </p:spPr>
        <p:txBody>
          <a:bodyPr vert="vert270" wrap="square" rtlCol="0">
            <a:spAutoFit/>
          </a:bodyPr>
          <a:lstStyle/>
          <a:p>
            <a:pPr algn="ctr"/>
            <a:r>
              <a:rPr lang="ru-RU" b="1" dirty="0" smtClean="0"/>
              <a:t>Уровни зрелости</a:t>
            </a:r>
            <a:endParaRPr lang="ru-RU" b="1" dirty="0"/>
          </a:p>
        </p:txBody>
      </p:sp>
      <p:sp>
        <p:nvSpPr>
          <p:cNvPr id="16" name="Прямоугольник 15"/>
          <p:cNvSpPr/>
          <p:nvPr/>
        </p:nvSpPr>
        <p:spPr>
          <a:xfrm>
            <a:off x="1763688" y="1628800"/>
            <a:ext cx="3168352" cy="1440160"/>
          </a:xfrm>
          <a:prstGeom prst="rect">
            <a:avLst/>
          </a:prstGeom>
          <a:gradFill flip="none" rotWithShape="1">
            <a:gsLst>
              <a:gs pos="0">
                <a:srgbClr val="DB4949"/>
              </a:gs>
              <a:gs pos="100000">
                <a:srgbClr val="7A1818"/>
              </a:gs>
            </a:gsLst>
            <a:lin ang="5400000" scaled="1"/>
            <a:tileRect/>
          </a:gradFill>
          <a:ln w="9525">
            <a:solidFill>
              <a:srgbClr val="AE2222"/>
            </a:solidFill>
            <a:miter lim="800000"/>
            <a:headEnd/>
            <a:tailEnd/>
          </a:ln>
          <a:scene3d>
            <a:camera prst="orthographicFront"/>
            <a:lightRig rig="threePt" dir="t"/>
          </a:scene3d>
          <a:sp3d>
            <a:bevelT/>
          </a:sp3d>
        </p:spPr>
        <p:txBody>
          <a:bodyPr wrap="none" lIns="90000" tIns="68400" rIns="68400" bIns="68400" anchor="ctr"/>
          <a:lstStyle/>
          <a:p>
            <a:pPr fontAlgn="ctr">
              <a:lnSpc>
                <a:spcPct val="95000"/>
              </a:lnSpc>
              <a:spcBef>
                <a:spcPct val="55000"/>
              </a:spcBef>
              <a:buClr>
                <a:schemeClr val="tx1"/>
              </a:buClr>
              <a:defRPr/>
            </a:pPr>
            <a:endParaRPr lang="ru-RU" sz="1400" b="1" dirty="0">
              <a:solidFill>
                <a:srgbClr val="FFFFFF"/>
              </a:solidFill>
              <a:latin typeface="Arial Narrow" pitchFamily="34" charset="0"/>
              <a:ea typeface="MS UI Gothic" pitchFamily="50" charset="-128"/>
            </a:endParaRPr>
          </a:p>
        </p:txBody>
      </p:sp>
      <p:sp>
        <p:nvSpPr>
          <p:cNvPr id="17" name="Прямоугольник 16"/>
          <p:cNvSpPr/>
          <p:nvPr/>
        </p:nvSpPr>
        <p:spPr>
          <a:xfrm>
            <a:off x="6300192" y="1196752"/>
            <a:ext cx="2448272" cy="1224136"/>
          </a:xfrm>
          <a:prstGeom prst="rect">
            <a:avLst/>
          </a:prstGeom>
          <a:gradFill flip="none" rotWithShape="1">
            <a:gsLst>
              <a:gs pos="0">
                <a:srgbClr val="DB4949"/>
              </a:gs>
              <a:gs pos="100000">
                <a:srgbClr val="7A1818"/>
              </a:gs>
            </a:gsLst>
            <a:lin ang="5400000" scaled="1"/>
            <a:tileRect/>
          </a:gradFill>
          <a:ln w="9525">
            <a:solidFill>
              <a:srgbClr val="AE2222"/>
            </a:solidFill>
            <a:miter lim="800000"/>
            <a:headEnd/>
            <a:tailEnd/>
          </a:ln>
          <a:scene3d>
            <a:camera prst="orthographicFront"/>
            <a:lightRig rig="threePt" dir="t"/>
          </a:scene3d>
          <a:sp3d>
            <a:bevelT/>
          </a:sp3d>
        </p:spPr>
        <p:txBody>
          <a:bodyPr wrap="none" lIns="90000" tIns="68400" rIns="68400" bIns="68400" anchor="ctr"/>
          <a:lstStyle/>
          <a:p>
            <a:pPr fontAlgn="ctr">
              <a:lnSpc>
                <a:spcPct val="95000"/>
              </a:lnSpc>
              <a:spcBef>
                <a:spcPct val="55000"/>
              </a:spcBef>
              <a:buClr>
                <a:schemeClr val="tx1"/>
              </a:buClr>
              <a:defRPr/>
            </a:pPr>
            <a:endParaRPr lang="ru-RU" sz="1400" b="1" dirty="0">
              <a:solidFill>
                <a:srgbClr val="FFFFFF"/>
              </a:solidFill>
              <a:latin typeface="Arial Narrow" pitchFamily="34" charset="0"/>
              <a:ea typeface="MS UI Gothic" pitchFamily="50" charset="-128"/>
            </a:endParaRPr>
          </a:p>
        </p:txBody>
      </p:sp>
      <p:cxnSp>
        <p:nvCxnSpPr>
          <p:cNvPr id="22" name="Прямая соединительная линия 21"/>
          <p:cNvCxnSpPr/>
          <p:nvPr/>
        </p:nvCxnSpPr>
        <p:spPr>
          <a:xfrm rot="16200000" flipH="1">
            <a:off x="4824028" y="2672916"/>
            <a:ext cx="1224136" cy="10081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p:nvPr/>
        </p:nvCxnSpPr>
        <p:spPr>
          <a:xfrm rot="5400000">
            <a:off x="7308304" y="2492896"/>
            <a:ext cx="648072" cy="5040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Стрелка вправо 19"/>
          <p:cNvSpPr/>
          <p:nvPr/>
        </p:nvSpPr>
        <p:spPr>
          <a:xfrm>
            <a:off x="3131840" y="2852936"/>
            <a:ext cx="2520280" cy="1368152"/>
          </a:xfrm>
          <a:prstGeom prst="rightArrow">
            <a:avLst/>
          </a:prstGeom>
          <a:solidFill>
            <a:schemeClr val="bg1">
              <a:lumMod val="75000"/>
            </a:schemeClr>
          </a:solidFill>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err="1" smtClean="0">
                <a:solidFill>
                  <a:schemeClr val="tx1"/>
                </a:solidFill>
                <a:effectLst>
                  <a:outerShdw blurRad="38100" dist="38100" dir="2700000" algn="tl">
                    <a:srgbClr val="000000">
                      <a:alpha val="43137"/>
                    </a:srgbClr>
                  </a:outerShdw>
                </a:effectLst>
              </a:rPr>
              <a:t>Центр.и</a:t>
            </a:r>
            <a:r>
              <a:rPr lang="ru-RU" b="1" dirty="0" smtClean="0">
                <a:solidFill>
                  <a:schemeClr val="tx1"/>
                </a:solidFill>
                <a:effectLst>
                  <a:outerShdw blurRad="38100" dist="38100" dir="2700000" algn="tl">
                    <a:srgbClr val="000000">
                      <a:alpha val="43137"/>
                    </a:srgbClr>
                  </a:outerShdw>
                </a:effectLst>
              </a:rPr>
              <a:t> Вост.Европа</a:t>
            </a:r>
            <a:endParaRPr lang="ru-RU" b="1" dirty="0">
              <a:solidFill>
                <a:schemeClr val="tx1"/>
              </a:solidFill>
              <a:effectLst>
                <a:outerShdw blurRad="38100" dist="38100" dir="2700000" algn="tl">
                  <a:srgbClr val="000000">
                    <a:alpha val="43137"/>
                  </a:srgbClr>
                </a:outerShdw>
              </a:effectLst>
            </a:endParaRPr>
          </a:p>
        </p:txBody>
      </p:sp>
      <p:sp>
        <p:nvSpPr>
          <p:cNvPr id="21" name="Стрелка вправо 20"/>
          <p:cNvSpPr/>
          <p:nvPr/>
        </p:nvSpPr>
        <p:spPr>
          <a:xfrm>
            <a:off x="4860032" y="2276872"/>
            <a:ext cx="2304256" cy="1656184"/>
          </a:xfrm>
          <a:prstGeom prst="rightArrow">
            <a:avLst/>
          </a:prstGeom>
          <a:solidFill>
            <a:schemeClr val="bg1">
              <a:lumMod val="75000"/>
            </a:schemeClr>
          </a:solidFill>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effectLst>
                  <a:outerShdw blurRad="38100" dist="38100" dir="2700000" algn="tl">
                    <a:srgbClr val="000000">
                      <a:alpha val="43137"/>
                    </a:srgbClr>
                  </a:outerShdw>
                </a:effectLst>
              </a:rPr>
              <a:t>Зап.Европа</a:t>
            </a:r>
            <a:endParaRPr lang="ru-RU" b="1" dirty="0">
              <a:solidFill>
                <a:schemeClr val="tx1"/>
              </a:solidFill>
              <a:effectLst>
                <a:outerShdw blurRad="38100" dist="38100" dir="2700000" algn="tl">
                  <a:srgbClr val="000000">
                    <a:alpha val="43137"/>
                  </a:srgbClr>
                </a:outerShdw>
              </a:effectLst>
            </a:endParaRPr>
          </a:p>
        </p:txBody>
      </p:sp>
      <p:sp>
        <p:nvSpPr>
          <p:cNvPr id="12" name="Прямоугольник 11"/>
          <p:cNvSpPr/>
          <p:nvPr/>
        </p:nvSpPr>
        <p:spPr>
          <a:xfrm>
            <a:off x="1259632" y="4653136"/>
            <a:ext cx="1298189" cy="630942"/>
          </a:xfrm>
          <a:prstGeom prst="rect">
            <a:avLst/>
          </a:prstGeom>
          <a:solidFill>
            <a:schemeClr val="bg1"/>
          </a:solidFill>
        </p:spPr>
        <p:txBody>
          <a:bodyPr wrap="square">
            <a:spAutoFit/>
          </a:bodyPr>
          <a:lstStyle/>
          <a:p>
            <a:pPr algn="ctr">
              <a:lnSpc>
                <a:spcPts val="1440"/>
              </a:lnSpc>
            </a:pPr>
            <a:r>
              <a:rPr lang="ru-RU" sz="1200" b="1" dirty="0" smtClean="0">
                <a:latin typeface="Arial Narrow" pitchFamily="34" charset="0"/>
                <a:cs typeface="Times New Roman" pitchFamily="18" charset="0"/>
              </a:rPr>
              <a:t>До промышленного развития</a:t>
            </a:r>
            <a:endParaRPr lang="ru-RU" sz="1200" b="1" dirty="0">
              <a:latin typeface="Arial Narrow" pitchFamily="34" charset="0"/>
              <a:cs typeface="Times New Roman" pitchFamily="18" charset="0"/>
            </a:endParaRPr>
          </a:p>
        </p:txBody>
      </p:sp>
      <p:sp>
        <p:nvSpPr>
          <p:cNvPr id="25" name="TextBox 24"/>
          <p:cNvSpPr txBox="1"/>
          <p:nvPr/>
        </p:nvSpPr>
        <p:spPr>
          <a:xfrm>
            <a:off x="6191672" y="6309320"/>
            <a:ext cx="2952328" cy="276999"/>
          </a:xfrm>
          <a:prstGeom prst="rect">
            <a:avLst/>
          </a:prstGeom>
          <a:noFill/>
        </p:spPr>
        <p:txBody>
          <a:bodyPr wrap="square" rtlCol="0">
            <a:spAutoFit/>
          </a:bodyPr>
          <a:lstStyle/>
          <a:p>
            <a:r>
              <a:rPr lang="ru-RU" sz="1200" dirty="0" smtClean="0"/>
              <a:t>Источник: </a:t>
            </a:r>
            <a:r>
              <a:rPr lang="en-US" sz="1200" dirty="0" smtClean="0"/>
              <a:t>IDC Manufacturing Insights</a:t>
            </a:r>
            <a:endParaRPr lang="ru-RU" sz="1200" dirty="0"/>
          </a:p>
        </p:txBody>
      </p:sp>
      <p:sp>
        <p:nvSpPr>
          <p:cNvPr id="23" name="TextBox 22"/>
          <p:cNvSpPr txBox="1"/>
          <p:nvPr/>
        </p:nvSpPr>
        <p:spPr>
          <a:xfrm>
            <a:off x="1763688" y="1628800"/>
            <a:ext cx="3096344" cy="1320361"/>
          </a:xfrm>
          <a:prstGeom prst="rect">
            <a:avLst/>
          </a:prstGeom>
          <a:noFill/>
        </p:spPr>
        <p:txBody>
          <a:bodyPr wrap="square" rtlCol="0">
            <a:spAutoFit/>
          </a:bodyPr>
          <a:lstStyle/>
          <a:p>
            <a:pPr fontAlgn="ctr">
              <a:lnSpc>
                <a:spcPct val="95000"/>
              </a:lnSpc>
              <a:spcBef>
                <a:spcPct val="55000"/>
              </a:spcBef>
              <a:buClr>
                <a:schemeClr val="tx1"/>
              </a:buClr>
              <a:defRPr/>
            </a:pPr>
            <a:r>
              <a:rPr lang="ru-RU" sz="1200" b="1" dirty="0" smtClean="0">
                <a:solidFill>
                  <a:srgbClr val="FFFFFF"/>
                </a:solidFill>
                <a:latin typeface="Arial Narrow" pitchFamily="34" charset="0"/>
                <a:ea typeface="MS UI Gothic" pitchFamily="50" charset="-128"/>
              </a:rPr>
              <a:t>Повышение производительности, при этом  с опережением роста рынка,  привело к образованию избыточной производственной мощности, что  оказало понижающее воздействие на цены и, в результате,  привело к необходимости дальнейшего повышения производительности. </a:t>
            </a:r>
            <a:endParaRPr lang="ru-RU" sz="1200" b="1" dirty="0">
              <a:solidFill>
                <a:srgbClr val="FFFFFF"/>
              </a:solidFill>
              <a:latin typeface="Arial Narrow" pitchFamily="34" charset="0"/>
              <a:ea typeface="MS UI Gothic" pitchFamily="50" charset="-128"/>
            </a:endParaRPr>
          </a:p>
        </p:txBody>
      </p:sp>
      <p:sp>
        <p:nvSpPr>
          <p:cNvPr id="27" name="TextBox 26"/>
          <p:cNvSpPr txBox="1"/>
          <p:nvPr/>
        </p:nvSpPr>
        <p:spPr>
          <a:xfrm>
            <a:off x="6372200" y="1268760"/>
            <a:ext cx="2376264" cy="969496"/>
          </a:xfrm>
          <a:prstGeom prst="rect">
            <a:avLst/>
          </a:prstGeom>
          <a:noFill/>
        </p:spPr>
        <p:txBody>
          <a:bodyPr wrap="square" rtlCol="0">
            <a:spAutoFit/>
          </a:bodyPr>
          <a:lstStyle/>
          <a:p>
            <a:pPr fontAlgn="ctr">
              <a:lnSpc>
                <a:spcPct val="95000"/>
              </a:lnSpc>
              <a:spcBef>
                <a:spcPct val="55000"/>
              </a:spcBef>
              <a:buClr>
                <a:schemeClr val="tx1"/>
              </a:buClr>
              <a:defRPr/>
            </a:pPr>
            <a:r>
              <a:rPr lang="ru-RU" sz="1200" b="1" dirty="0" smtClean="0">
                <a:solidFill>
                  <a:srgbClr val="FFFFFF"/>
                </a:solidFill>
                <a:latin typeface="Arial Narrow" pitchFamily="34" charset="0"/>
                <a:ea typeface="MS UI Gothic" pitchFamily="50" charset="-128"/>
              </a:rPr>
              <a:t>Способность добиться  наиболее полного удовлетворения потребностей клиентов, а не наиболее полного использования  производственных мощностей.   </a:t>
            </a:r>
          </a:p>
        </p:txBody>
      </p:sp>
      <p:sp>
        <p:nvSpPr>
          <p:cNvPr id="18" name="Стрелка вправо 17"/>
          <p:cNvSpPr/>
          <p:nvPr/>
        </p:nvSpPr>
        <p:spPr>
          <a:xfrm>
            <a:off x="1403648" y="3717032"/>
            <a:ext cx="2448272" cy="792088"/>
          </a:xfrm>
          <a:prstGeom prst="rightArrow">
            <a:avLst/>
          </a:prstGeom>
          <a:solidFill>
            <a:schemeClr val="bg1">
              <a:lumMod val="75000"/>
            </a:schemeClr>
          </a:solidFill>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effectLst>
                  <a:outerShdw blurRad="38100" dist="38100" dir="2700000" algn="tl">
                    <a:srgbClr val="000000">
                      <a:alpha val="43137"/>
                    </a:srgbClr>
                  </a:outerShdw>
                </a:effectLst>
              </a:rPr>
              <a:t>Африка</a:t>
            </a:r>
            <a:endParaRPr lang="ru-RU" b="1" dirty="0">
              <a:solidFill>
                <a:schemeClr val="tx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496" y="-99392"/>
            <a:ext cx="8136904" cy="778098"/>
          </a:xfrm>
        </p:spPr>
        <p:txBody>
          <a:bodyPr>
            <a:noAutofit/>
          </a:bodyPr>
          <a:lstStyle/>
          <a:p>
            <a:r>
              <a:rPr lang="ru-RU" sz="2400" dirty="0" smtClean="0">
                <a:solidFill>
                  <a:srgbClr val="FF0000"/>
                </a:solidFill>
                <a:latin typeface="Arial Narrow" pitchFamily="34" charset="0"/>
                <a:cs typeface="Arial" pitchFamily="34" charset="0"/>
              </a:rPr>
              <a:t>Модель зрелости производства</a:t>
            </a:r>
            <a:br>
              <a:rPr lang="ru-RU" sz="2400" dirty="0" smtClean="0">
                <a:solidFill>
                  <a:srgbClr val="FF0000"/>
                </a:solidFill>
                <a:latin typeface="Arial Narrow" pitchFamily="34" charset="0"/>
                <a:cs typeface="Arial" pitchFamily="34" charset="0"/>
              </a:rPr>
            </a:br>
            <a:r>
              <a:rPr lang="ru-RU" sz="2400" dirty="0" smtClean="0">
                <a:solidFill>
                  <a:srgbClr val="FF0000"/>
                </a:solidFill>
                <a:latin typeface="Arial Narrow" pitchFamily="34" charset="0"/>
                <a:cs typeface="Arial" pitchFamily="34" charset="0"/>
              </a:rPr>
              <a:t>Движение вперед к удовлетворенности клиента</a:t>
            </a:r>
            <a:endParaRPr lang="ru-RU" sz="2400" dirty="0">
              <a:solidFill>
                <a:srgbClr val="FF0000"/>
              </a:solidFill>
              <a:latin typeface="Arial Narrow" pitchFamily="34" charset="0"/>
              <a:cs typeface="Arial" pitchFamily="34" charset="0"/>
            </a:endParaRPr>
          </a:p>
        </p:txBody>
      </p:sp>
      <p:pic>
        <p:nvPicPr>
          <p:cNvPr id="5122" name="Picture 2"/>
          <p:cNvPicPr>
            <a:picLocks noGrp="1" noChangeAspect="1" noChangeArrowheads="1"/>
          </p:cNvPicPr>
          <p:nvPr>
            <p:ph idx="1"/>
          </p:nvPr>
        </p:nvPicPr>
        <p:blipFill>
          <a:blip r:embed="rId3" cstate="print">
            <a:duotone>
              <a:schemeClr val="accent2">
                <a:shade val="45000"/>
                <a:satMod val="135000"/>
              </a:schemeClr>
              <a:prstClr val="white"/>
            </a:duotone>
          </a:blip>
          <a:srcRect/>
          <a:stretch>
            <a:fillRect/>
          </a:stretch>
        </p:blipFill>
        <p:spPr bwMode="auto">
          <a:xfrm>
            <a:off x="1187624" y="1916832"/>
            <a:ext cx="6909008" cy="3384376"/>
          </a:xfrm>
          <a:prstGeom prst="rect">
            <a:avLst/>
          </a:prstGeom>
          <a:noFill/>
          <a:ln w="9525">
            <a:noFill/>
            <a:miter lim="800000"/>
            <a:headEnd/>
            <a:tailEnd/>
          </a:ln>
        </p:spPr>
      </p:pic>
      <p:sp>
        <p:nvSpPr>
          <p:cNvPr id="5" name="TextBox 4"/>
          <p:cNvSpPr txBox="1"/>
          <p:nvPr/>
        </p:nvSpPr>
        <p:spPr>
          <a:xfrm>
            <a:off x="2843808" y="4581128"/>
            <a:ext cx="1008112" cy="276999"/>
          </a:xfrm>
          <a:prstGeom prst="rect">
            <a:avLst/>
          </a:prstGeom>
          <a:solidFill>
            <a:schemeClr val="bg1"/>
          </a:solidFill>
        </p:spPr>
        <p:txBody>
          <a:bodyPr wrap="square" rtlCol="0">
            <a:spAutoFit/>
          </a:bodyPr>
          <a:lstStyle/>
          <a:p>
            <a:r>
              <a:rPr lang="ru-RU" sz="1200" b="1" dirty="0" smtClean="0">
                <a:latin typeface="Arial Narrow" pitchFamily="34" charset="0"/>
                <a:cs typeface="Times New Roman" pitchFamily="18" charset="0"/>
              </a:rPr>
              <a:t>Объем</a:t>
            </a:r>
            <a:endParaRPr lang="ru-RU" sz="1200" b="1" dirty="0">
              <a:latin typeface="Arial Narrow" pitchFamily="34" charset="0"/>
              <a:cs typeface="Times New Roman" pitchFamily="18" charset="0"/>
            </a:endParaRPr>
          </a:p>
        </p:txBody>
      </p:sp>
      <p:sp>
        <p:nvSpPr>
          <p:cNvPr id="7" name="Прямоугольник 6"/>
          <p:cNvSpPr/>
          <p:nvPr/>
        </p:nvSpPr>
        <p:spPr>
          <a:xfrm>
            <a:off x="4067944" y="4365104"/>
            <a:ext cx="1010157" cy="276999"/>
          </a:xfrm>
          <a:prstGeom prst="rect">
            <a:avLst/>
          </a:prstGeom>
          <a:solidFill>
            <a:schemeClr val="bg1"/>
          </a:solidFill>
        </p:spPr>
        <p:txBody>
          <a:bodyPr wrap="square">
            <a:spAutoFit/>
          </a:bodyPr>
          <a:lstStyle/>
          <a:p>
            <a:r>
              <a:rPr lang="ru-RU" sz="1200" b="1" dirty="0" smtClean="0">
                <a:latin typeface="Arial Narrow" pitchFamily="34" charset="0"/>
                <a:cs typeface="Times New Roman" pitchFamily="18" charset="0"/>
              </a:rPr>
              <a:t>Качество</a:t>
            </a:r>
            <a:endParaRPr lang="ru-RU" sz="1200" b="1" dirty="0">
              <a:latin typeface="Arial Narrow" pitchFamily="34" charset="0"/>
              <a:cs typeface="Times New Roman" pitchFamily="18" charset="0"/>
            </a:endParaRPr>
          </a:p>
        </p:txBody>
      </p:sp>
      <p:sp>
        <p:nvSpPr>
          <p:cNvPr id="8" name="Прямоугольник 7"/>
          <p:cNvSpPr/>
          <p:nvPr/>
        </p:nvSpPr>
        <p:spPr>
          <a:xfrm>
            <a:off x="5292080" y="4005064"/>
            <a:ext cx="1145057" cy="523220"/>
          </a:xfrm>
          <a:prstGeom prst="rect">
            <a:avLst/>
          </a:prstGeom>
          <a:solidFill>
            <a:schemeClr val="bg1"/>
          </a:solidFill>
        </p:spPr>
        <p:txBody>
          <a:bodyPr wrap="square">
            <a:spAutoFit/>
          </a:bodyPr>
          <a:lstStyle/>
          <a:p>
            <a:pPr algn="ctr">
              <a:lnSpc>
                <a:spcPts val="1680"/>
              </a:lnSpc>
            </a:pPr>
            <a:r>
              <a:rPr lang="ru-RU" sz="1200" b="1" dirty="0" err="1" smtClean="0">
                <a:latin typeface="Arial Narrow" pitchFamily="34" charset="0"/>
                <a:cs typeface="Times New Roman" pitchFamily="18" charset="0"/>
              </a:rPr>
              <a:t>Эффектив-ность</a:t>
            </a:r>
            <a:endParaRPr lang="ru-RU" sz="1200" b="1" dirty="0">
              <a:latin typeface="Arial Narrow" pitchFamily="34" charset="0"/>
              <a:cs typeface="Times New Roman" pitchFamily="18" charset="0"/>
            </a:endParaRPr>
          </a:p>
        </p:txBody>
      </p:sp>
      <p:sp>
        <p:nvSpPr>
          <p:cNvPr id="9" name="Прямоугольник 8"/>
          <p:cNvSpPr/>
          <p:nvPr/>
        </p:nvSpPr>
        <p:spPr>
          <a:xfrm>
            <a:off x="6660232" y="3212976"/>
            <a:ext cx="1008112" cy="746358"/>
          </a:xfrm>
          <a:prstGeom prst="rect">
            <a:avLst/>
          </a:prstGeom>
          <a:solidFill>
            <a:schemeClr val="bg1"/>
          </a:solidFill>
        </p:spPr>
        <p:txBody>
          <a:bodyPr wrap="square">
            <a:spAutoFit/>
          </a:bodyPr>
          <a:lstStyle/>
          <a:p>
            <a:pPr algn="ctr">
              <a:lnSpc>
                <a:spcPts val="1680"/>
              </a:lnSpc>
            </a:pPr>
            <a:r>
              <a:rPr lang="ru-RU" sz="1200" b="1" dirty="0" err="1" smtClean="0">
                <a:latin typeface="Arial Narrow" pitchFamily="34" charset="0"/>
                <a:cs typeface="Times New Roman" pitchFamily="18" charset="0"/>
              </a:rPr>
              <a:t>Удовлетво</a:t>
            </a:r>
            <a:r>
              <a:rPr lang="ru-RU" sz="1200" b="1" dirty="0" smtClean="0">
                <a:latin typeface="Arial Narrow" pitchFamily="34" charset="0"/>
                <a:cs typeface="Times New Roman" pitchFamily="18" charset="0"/>
              </a:rPr>
              <a:t>-</a:t>
            </a:r>
          </a:p>
          <a:p>
            <a:pPr algn="ctr">
              <a:lnSpc>
                <a:spcPts val="1680"/>
              </a:lnSpc>
            </a:pPr>
            <a:r>
              <a:rPr lang="ru-RU" sz="1200" b="1" dirty="0" err="1" smtClean="0">
                <a:latin typeface="Arial Narrow" pitchFamily="34" charset="0"/>
                <a:cs typeface="Times New Roman" pitchFamily="18" charset="0"/>
              </a:rPr>
              <a:t>ренность</a:t>
            </a:r>
            <a:endParaRPr lang="ru-RU" sz="1200" b="1" dirty="0" smtClean="0">
              <a:latin typeface="Arial Narrow" pitchFamily="34" charset="0"/>
              <a:cs typeface="Times New Roman" pitchFamily="18" charset="0"/>
            </a:endParaRPr>
          </a:p>
          <a:p>
            <a:pPr algn="ctr">
              <a:lnSpc>
                <a:spcPts val="1680"/>
              </a:lnSpc>
            </a:pPr>
            <a:r>
              <a:rPr lang="ru-RU" sz="1200" b="1" dirty="0" smtClean="0">
                <a:latin typeface="Arial Narrow" pitchFamily="34" charset="0"/>
                <a:cs typeface="Times New Roman" pitchFamily="18" charset="0"/>
              </a:rPr>
              <a:t> клиента</a:t>
            </a:r>
            <a:endParaRPr lang="ru-RU" sz="1200" b="1" dirty="0">
              <a:latin typeface="Arial Narrow" pitchFamily="34" charset="0"/>
              <a:cs typeface="Times New Roman" pitchFamily="18" charset="0"/>
            </a:endParaRPr>
          </a:p>
        </p:txBody>
      </p:sp>
      <p:sp>
        <p:nvSpPr>
          <p:cNvPr id="10" name="TextBox 9"/>
          <p:cNvSpPr txBox="1"/>
          <p:nvPr/>
        </p:nvSpPr>
        <p:spPr>
          <a:xfrm>
            <a:off x="3491880" y="5445224"/>
            <a:ext cx="2326855" cy="369332"/>
          </a:xfrm>
          <a:prstGeom prst="rect">
            <a:avLst/>
          </a:prstGeom>
          <a:noFill/>
        </p:spPr>
        <p:txBody>
          <a:bodyPr wrap="none" rtlCol="0">
            <a:spAutoFit/>
          </a:bodyPr>
          <a:lstStyle/>
          <a:p>
            <a:r>
              <a:rPr lang="ru-RU" b="1" dirty="0" smtClean="0"/>
              <a:t>Временные периоды</a:t>
            </a:r>
            <a:endParaRPr lang="ru-RU" b="1" dirty="0"/>
          </a:p>
        </p:txBody>
      </p:sp>
      <p:sp>
        <p:nvSpPr>
          <p:cNvPr id="11" name="TextBox 10"/>
          <p:cNvSpPr txBox="1"/>
          <p:nvPr/>
        </p:nvSpPr>
        <p:spPr>
          <a:xfrm>
            <a:off x="395536" y="2276872"/>
            <a:ext cx="461665" cy="2754415"/>
          </a:xfrm>
          <a:prstGeom prst="rect">
            <a:avLst/>
          </a:prstGeom>
          <a:noFill/>
        </p:spPr>
        <p:txBody>
          <a:bodyPr vert="vert270" wrap="square" rtlCol="0">
            <a:spAutoFit/>
          </a:bodyPr>
          <a:lstStyle/>
          <a:p>
            <a:pPr algn="ctr"/>
            <a:r>
              <a:rPr lang="ru-RU" b="1" dirty="0" smtClean="0"/>
              <a:t>Уровни зрелости</a:t>
            </a:r>
            <a:endParaRPr lang="ru-RU" b="1" dirty="0"/>
          </a:p>
        </p:txBody>
      </p:sp>
      <p:sp>
        <p:nvSpPr>
          <p:cNvPr id="16" name="Прямоугольник 15"/>
          <p:cNvSpPr/>
          <p:nvPr/>
        </p:nvSpPr>
        <p:spPr>
          <a:xfrm>
            <a:off x="1763688" y="1628800"/>
            <a:ext cx="3168352" cy="1440160"/>
          </a:xfrm>
          <a:prstGeom prst="rect">
            <a:avLst/>
          </a:prstGeom>
          <a:gradFill flip="none" rotWithShape="1">
            <a:gsLst>
              <a:gs pos="0">
                <a:srgbClr val="DB4949"/>
              </a:gs>
              <a:gs pos="100000">
                <a:srgbClr val="7A1818"/>
              </a:gs>
            </a:gsLst>
            <a:lin ang="5400000" scaled="1"/>
            <a:tileRect/>
          </a:gradFill>
          <a:ln w="9525">
            <a:solidFill>
              <a:srgbClr val="AE2222"/>
            </a:solidFill>
            <a:miter lim="800000"/>
            <a:headEnd/>
            <a:tailEnd/>
          </a:ln>
          <a:scene3d>
            <a:camera prst="orthographicFront"/>
            <a:lightRig rig="threePt" dir="t"/>
          </a:scene3d>
          <a:sp3d>
            <a:bevelT/>
          </a:sp3d>
        </p:spPr>
        <p:txBody>
          <a:bodyPr wrap="none" lIns="90000" tIns="68400" rIns="68400" bIns="68400" anchor="ctr"/>
          <a:lstStyle/>
          <a:p>
            <a:pPr fontAlgn="ctr">
              <a:lnSpc>
                <a:spcPct val="95000"/>
              </a:lnSpc>
              <a:spcBef>
                <a:spcPct val="55000"/>
              </a:spcBef>
              <a:buClr>
                <a:schemeClr val="tx1"/>
              </a:buClr>
              <a:defRPr/>
            </a:pPr>
            <a:endParaRPr lang="ru-RU" sz="1400" b="1" dirty="0">
              <a:solidFill>
                <a:srgbClr val="FFFFFF"/>
              </a:solidFill>
              <a:latin typeface="Arial Narrow" pitchFamily="34" charset="0"/>
              <a:ea typeface="MS UI Gothic" pitchFamily="50" charset="-128"/>
            </a:endParaRPr>
          </a:p>
        </p:txBody>
      </p:sp>
      <p:sp>
        <p:nvSpPr>
          <p:cNvPr id="17" name="Прямоугольник 16"/>
          <p:cNvSpPr/>
          <p:nvPr/>
        </p:nvSpPr>
        <p:spPr>
          <a:xfrm>
            <a:off x="6300192" y="1196752"/>
            <a:ext cx="2448272" cy="1224136"/>
          </a:xfrm>
          <a:prstGeom prst="rect">
            <a:avLst/>
          </a:prstGeom>
          <a:gradFill flip="none" rotWithShape="1">
            <a:gsLst>
              <a:gs pos="0">
                <a:srgbClr val="DB4949"/>
              </a:gs>
              <a:gs pos="100000">
                <a:srgbClr val="7A1818"/>
              </a:gs>
            </a:gsLst>
            <a:lin ang="5400000" scaled="1"/>
            <a:tileRect/>
          </a:gradFill>
          <a:ln w="9525">
            <a:solidFill>
              <a:srgbClr val="AE2222"/>
            </a:solidFill>
            <a:miter lim="800000"/>
            <a:headEnd/>
            <a:tailEnd/>
          </a:ln>
          <a:scene3d>
            <a:camera prst="orthographicFront"/>
            <a:lightRig rig="threePt" dir="t"/>
          </a:scene3d>
          <a:sp3d>
            <a:bevelT/>
          </a:sp3d>
        </p:spPr>
        <p:txBody>
          <a:bodyPr wrap="none" lIns="90000" tIns="68400" rIns="68400" bIns="68400" anchor="ctr"/>
          <a:lstStyle/>
          <a:p>
            <a:pPr fontAlgn="ctr">
              <a:lnSpc>
                <a:spcPct val="95000"/>
              </a:lnSpc>
              <a:spcBef>
                <a:spcPct val="55000"/>
              </a:spcBef>
              <a:buClr>
                <a:schemeClr val="tx1"/>
              </a:buClr>
              <a:defRPr/>
            </a:pPr>
            <a:endParaRPr lang="ru-RU" sz="1400" b="1" dirty="0">
              <a:solidFill>
                <a:srgbClr val="FFFFFF"/>
              </a:solidFill>
              <a:latin typeface="Arial Narrow" pitchFamily="34" charset="0"/>
              <a:ea typeface="MS UI Gothic" pitchFamily="50" charset="-128"/>
            </a:endParaRPr>
          </a:p>
        </p:txBody>
      </p:sp>
      <p:cxnSp>
        <p:nvCxnSpPr>
          <p:cNvPr id="19" name="Прямая соединительная линия 18"/>
          <p:cNvCxnSpPr/>
          <p:nvPr/>
        </p:nvCxnSpPr>
        <p:spPr>
          <a:xfrm>
            <a:off x="4427984" y="3140968"/>
            <a:ext cx="0" cy="4320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p:nvPr/>
        </p:nvCxnSpPr>
        <p:spPr>
          <a:xfrm rot="16200000" flipH="1">
            <a:off x="4716016" y="2924944"/>
            <a:ext cx="936104" cy="5040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p:nvPr/>
        </p:nvCxnSpPr>
        <p:spPr>
          <a:xfrm rot="5400000">
            <a:off x="7128284" y="2744924"/>
            <a:ext cx="6480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Стрелка вправо 19"/>
          <p:cNvSpPr/>
          <p:nvPr/>
        </p:nvSpPr>
        <p:spPr>
          <a:xfrm>
            <a:off x="2771800" y="3068960"/>
            <a:ext cx="2520280" cy="1368152"/>
          </a:xfrm>
          <a:prstGeom prst="rightArrow">
            <a:avLst/>
          </a:prstGeom>
          <a:solidFill>
            <a:schemeClr val="bg1">
              <a:lumMod val="75000"/>
            </a:schemeClr>
          </a:solidFill>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effectLst>
                  <a:outerShdw blurRad="38100" dist="38100" dir="2700000" algn="tl">
                    <a:srgbClr val="000000">
                      <a:alpha val="43137"/>
                    </a:srgbClr>
                  </a:outerShdw>
                </a:effectLst>
              </a:rPr>
              <a:t>Россия</a:t>
            </a:r>
          </a:p>
        </p:txBody>
      </p:sp>
      <p:sp>
        <p:nvSpPr>
          <p:cNvPr id="12" name="Прямоугольник 11"/>
          <p:cNvSpPr/>
          <p:nvPr/>
        </p:nvSpPr>
        <p:spPr>
          <a:xfrm>
            <a:off x="1475656" y="4725144"/>
            <a:ext cx="1082165" cy="451406"/>
          </a:xfrm>
          <a:prstGeom prst="rect">
            <a:avLst/>
          </a:prstGeom>
          <a:solidFill>
            <a:schemeClr val="bg1"/>
          </a:solidFill>
        </p:spPr>
        <p:txBody>
          <a:bodyPr wrap="square">
            <a:spAutoFit/>
          </a:bodyPr>
          <a:lstStyle/>
          <a:p>
            <a:pPr algn="ctr">
              <a:lnSpc>
                <a:spcPts val="1440"/>
              </a:lnSpc>
            </a:pPr>
            <a:r>
              <a:rPr lang="ru-RU" sz="1200" b="1" dirty="0" smtClean="0">
                <a:latin typeface="Arial Narrow" pitchFamily="34" charset="0"/>
                <a:cs typeface="Times New Roman" pitchFamily="18" charset="0"/>
              </a:rPr>
              <a:t>До </a:t>
            </a:r>
            <a:r>
              <a:rPr lang="ru-RU" sz="1200" b="1" dirty="0" err="1" smtClean="0">
                <a:latin typeface="Arial Narrow" pitchFamily="34" charset="0"/>
                <a:cs typeface="Times New Roman" pitchFamily="18" charset="0"/>
              </a:rPr>
              <a:t>промыш</a:t>
            </a:r>
            <a:r>
              <a:rPr lang="ru-RU" sz="1200" b="1" dirty="0" smtClean="0">
                <a:latin typeface="Arial Narrow" pitchFamily="34" charset="0"/>
                <a:cs typeface="Times New Roman" pitchFamily="18" charset="0"/>
              </a:rPr>
              <a:t>. развития</a:t>
            </a:r>
            <a:endParaRPr lang="ru-RU" sz="1200" b="1" dirty="0">
              <a:latin typeface="Arial Narrow" pitchFamily="34" charset="0"/>
              <a:cs typeface="Times New Roman" pitchFamily="18" charset="0"/>
            </a:endParaRPr>
          </a:p>
        </p:txBody>
      </p:sp>
      <p:sp>
        <p:nvSpPr>
          <p:cNvPr id="18" name="TextBox 17"/>
          <p:cNvSpPr txBox="1"/>
          <p:nvPr/>
        </p:nvSpPr>
        <p:spPr>
          <a:xfrm>
            <a:off x="1835696" y="1628800"/>
            <a:ext cx="3024336" cy="1495794"/>
          </a:xfrm>
          <a:prstGeom prst="rect">
            <a:avLst/>
          </a:prstGeom>
          <a:noFill/>
        </p:spPr>
        <p:txBody>
          <a:bodyPr wrap="square" rtlCol="0">
            <a:spAutoFit/>
          </a:bodyPr>
          <a:lstStyle/>
          <a:p>
            <a:pPr fontAlgn="ctr">
              <a:lnSpc>
                <a:spcPct val="95000"/>
              </a:lnSpc>
              <a:spcBef>
                <a:spcPct val="55000"/>
              </a:spcBef>
              <a:buClr>
                <a:schemeClr val="tx1"/>
              </a:buClr>
              <a:defRPr/>
            </a:pPr>
            <a:r>
              <a:rPr lang="ru-RU" sz="1200" b="1" dirty="0" smtClean="0">
                <a:solidFill>
                  <a:srgbClr val="FFFFFF"/>
                </a:solidFill>
                <a:latin typeface="Arial Narrow" pitchFamily="34" charset="0"/>
                <a:ea typeface="MS UI Gothic" pitchFamily="50" charset="-128"/>
              </a:rPr>
              <a:t>Повышение производительности, при этом  с опережением роста рынка,  привело к образованию избыточной производственной мощности, что  оказало понижающее воздействие на цены и, в результате,  привело к необходимости дальнейшего повышения производительности. </a:t>
            </a:r>
            <a:endParaRPr lang="ru-RU" sz="1200" b="1" dirty="0">
              <a:solidFill>
                <a:srgbClr val="FFFFFF"/>
              </a:solidFill>
              <a:latin typeface="Arial Narrow" pitchFamily="34" charset="0"/>
              <a:ea typeface="MS UI Gothic" pitchFamily="50" charset="-128"/>
            </a:endParaRPr>
          </a:p>
        </p:txBody>
      </p:sp>
      <p:sp>
        <p:nvSpPr>
          <p:cNvPr id="21" name="TextBox 20"/>
          <p:cNvSpPr txBox="1"/>
          <p:nvPr/>
        </p:nvSpPr>
        <p:spPr>
          <a:xfrm>
            <a:off x="6300192" y="1196752"/>
            <a:ext cx="2448272" cy="969496"/>
          </a:xfrm>
          <a:prstGeom prst="rect">
            <a:avLst/>
          </a:prstGeom>
          <a:noFill/>
        </p:spPr>
        <p:txBody>
          <a:bodyPr wrap="square" rtlCol="0">
            <a:spAutoFit/>
          </a:bodyPr>
          <a:lstStyle/>
          <a:p>
            <a:pPr fontAlgn="ctr">
              <a:lnSpc>
                <a:spcPct val="95000"/>
              </a:lnSpc>
              <a:spcBef>
                <a:spcPct val="55000"/>
              </a:spcBef>
              <a:buClr>
                <a:schemeClr val="tx1"/>
              </a:buClr>
              <a:defRPr/>
            </a:pPr>
            <a:r>
              <a:rPr lang="ru-RU" sz="1200" b="1" dirty="0" smtClean="0">
                <a:solidFill>
                  <a:srgbClr val="FFFFFF"/>
                </a:solidFill>
                <a:latin typeface="Arial Narrow" pitchFamily="34" charset="0"/>
                <a:ea typeface="MS UI Gothic" pitchFamily="50" charset="-128"/>
              </a:rPr>
              <a:t>Способность добиться  наиболее полного удовлетворения потребностей клиентов, а не наиболее полного использования  производственных мощностей.   </a:t>
            </a:r>
            <a:endParaRPr lang="ru-RU" sz="1200" b="1" dirty="0">
              <a:solidFill>
                <a:srgbClr val="FFFFFF"/>
              </a:solidFill>
              <a:latin typeface="Arial Narrow" pitchFamily="34" charset="0"/>
              <a:ea typeface="MS UI Gothic" pitchFamily="50" charset="-12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54921" t="27682" r="13583" b="19562"/>
          <a:stretch>
            <a:fillRect/>
          </a:stretch>
        </p:blipFill>
        <p:spPr bwMode="auto">
          <a:xfrm>
            <a:off x="4391486" y="836712"/>
            <a:ext cx="3839838" cy="5145568"/>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l="26280" t="32480" r="44587" b="21407"/>
          <a:stretch>
            <a:fillRect/>
          </a:stretch>
        </p:blipFill>
        <p:spPr bwMode="auto">
          <a:xfrm>
            <a:off x="697704" y="980729"/>
            <a:ext cx="3730280" cy="4608511"/>
          </a:xfrm>
          <a:prstGeom prst="rect">
            <a:avLst/>
          </a:prstGeom>
          <a:noFill/>
          <a:ln w="9525">
            <a:noFill/>
            <a:miter lim="800000"/>
            <a:headEnd/>
            <a:tailEnd/>
          </a:ln>
        </p:spPr>
      </p:pic>
      <p:sp>
        <p:nvSpPr>
          <p:cNvPr id="8" name="Заголовок 1"/>
          <p:cNvSpPr>
            <a:spLocks noGrp="1"/>
          </p:cNvSpPr>
          <p:nvPr>
            <p:ph type="title"/>
          </p:nvPr>
        </p:nvSpPr>
        <p:spPr>
          <a:xfrm>
            <a:off x="-36512" y="260648"/>
            <a:ext cx="8229600" cy="720080"/>
          </a:xfrm>
        </p:spPr>
        <p:txBody>
          <a:bodyPr>
            <a:normAutofit/>
          </a:bodyPr>
          <a:lstStyle/>
          <a:p>
            <a:r>
              <a:rPr lang="ru-RU" sz="2400" dirty="0" smtClean="0">
                <a:solidFill>
                  <a:srgbClr val="FF0000"/>
                </a:solidFill>
                <a:latin typeface="Arial Narrow" pitchFamily="34" charset="0"/>
                <a:cs typeface="Arial" pitchFamily="34" charset="0"/>
              </a:rPr>
              <a:t>Приоритеты ИТ- задач в России</a:t>
            </a:r>
            <a:endParaRPr lang="ru-RU" sz="2400" dirty="0">
              <a:solidFill>
                <a:srgbClr val="FF0000"/>
              </a:solidFill>
              <a:latin typeface="Arial Narrow" pitchFamily="34" charset="0"/>
              <a:cs typeface="Arial" pitchFamily="34" charset="0"/>
            </a:endParaRPr>
          </a:p>
        </p:txBody>
      </p:sp>
      <p:sp>
        <p:nvSpPr>
          <p:cNvPr id="9" name="Прямоугольник 8"/>
          <p:cNvSpPr/>
          <p:nvPr/>
        </p:nvSpPr>
        <p:spPr>
          <a:xfrm>
            <a:off x="6400905" y="6320353"/>
            <a:ext cx="2779607" cy="276999"/>
          </a:xfrm>
          <a:prstGeom prst="rect">
            <a:avLst/>
          </a:prstGeom>
        </p:spPr>
        <p:txBody>
          <a:bodyPr wrap="none">
            <a:spAutoFit/>
          </a:bodyPr>
          <a:lstStyle/>
          <a:p>
            <a:r>
              <a:rPr lang="ru-RU" sz="1200" dirty="0" smtClean="0"/>
              <a:t>Источник: </a:t>
            </a:r>
            <a:r>
              <a:rPr lang="en-US" sz="1200" dirty="0" smtClean="0"/>
              <a:t>IDC Manufacturing Insights</a:t>
            </a:r>
            <a:endParaRPr lang="ru-RU" sz="1200" dirty="0" smtClean="0"/>
          </a:p>
        </p:txBody>
      </p:sp>
      <p:sp>
        <p:nvSpPr>
          <p:cNvPr id="10" name="TextBox 9"/>
          <p:cNvSpPr txBox="1"/>
          <p:nvPr/>
        </p:nvSpPr>
        <p:spPr>
          <a:xfrm>
            <a:off x="4067944" y="5733256"/>
            <a:ext cx="432048" cy="253916"/>
          </a:xfrm>
          <a:prstGeom prst="rect">
            <a:avLst/>
          </a:prstGeom>
          <a:noFill/>
        </p:spPr>
        <p:txBody>
          <a:bodyPr wrap="square" rtlCol="0">
            <a:spAutoFit/>
          </a:bodyPr>
          <a:lstStyle/>
          <a:p>
            <a:r>
              <a:rPr lang="ru-RU" sz="1050" dirty="0" smtClean="0">
                <a:latin typeface="Arial Narrow" pitchFamily="34" charset="0"/>
              </a:rPr>
              <a:t>%%</a:t>
            </a:r>
            <a:endParaRPr lang="ru-RU" sz="1050" dirty="0">
              <a:latin typeface="Arial Narrow"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4112" name="Picture 16"/>
          <p:cNvPicPr>
            <a:picLocks noChangeAspect="1" noChangeArrowheads="1"/>
          </p:cNvPicPr>
          <p:nvPr/>
        </p:nvPicPr>
        <p:blipFill>
          <a:blip r:embed="rId3" cstate="print"/>
          <a:srcRect l="12697" t="38755" r="73524" b="43922"/>
          <a:stretch>
            <a:fillRect/>
          </a:stretch>
        </p:blipFill>
        <p:spPr bwMode="auto">
          <a:xfrm>
            <a:off x="7097341" y="4509120"/>
            <a:ext cx="2046660" cy="2058680"/>
          </a:xfrm>
          <a:prstGeom prst="rect">
            <a:avLst/>
          </a:prstGeom>
          <a:noFill/>
          <a:ln w="9525">
            <a:noFill/>
            <a:miter lim="800000"/>
            <a:headEnd/>
            <a:tailEnd/>
          </a:ln>
        </p:spPr>
      </p:pic>
      <p:pic>
        <p:nvPicPr>
          <p:cNvPr id="4101" name="Picture 5" descr="http://3.bp.blogspot.com/_tutW43y628U/TT7Cjn8JsgI/AAAAAAAAAGY/Nsmpk_4hWbc/s320/erp_crm_bi.jpg"/>
          <p:cNvPicPr>
            <a:picLocks noChangeAspect="1" noChangeArrowheads="1"/>
          </p:cNvPicPr>
          <p:nvPr/>
        </p:nvPicPr>
        <p:blipFill>
          <a:blip r:embed="rId4" cstate="print"/>
          <a:srcRect/>
          <a:stretch>
            <a:fillRect/>
          </a:stretch>
        </p:blipFill>
        <p:spPr bwMode="auto">
          <a:xfrm>
            <a:off x="6300192" y="2276872"/>
            <a:ext cx="2715656" cy="1765177"/>
          </a:xfrm>
          <a:prstGeom prst="rect">
            <a:avLst/>
          </a:prstGeom>
          <a:noFill/>
        </p:spPr>
      </p:pic>
      <p:sp>
        <p:nvSpPr>
          <p:cNvPr id="2" name="Заголовок 1"/>
          <p:cNvSpPr>
            <a:spLocks noGrp="1"/>
          </p:cNvSpPr>
          <p:nvPr>
            <p:ph type="title"/>
          </p:nvPr>
        </p:nvSpPr>
        <p:spPr>
          <a:xfrm>
            <a:off x="0" y="260648"/>
            <a:ext cx="8676456" cy="477482"/>
          </a:xfrm>
        </p:spPr>
        <p:txBody>
          <a:bodyPr>
            <a:noAutofit/>
          </a:bodyPr>
          <a:lstStyle/>
          <a:p>
            <a:r>
              <a:rPr lang="ru-RU" sz="2400" dirty="0" smtClean="0">
                <a:solidFill>
                  <a:srgbClr val="FF0000"/>
                </a:solidFill>
                <a:latin typeface="Arial Narrow" pitchFamily="34" charset="0"/>
                <a:cs typeface="Arial" pitchFamily="34" charset="0"/>
              </a:rPr>
              <a:t>Как сократить отставание?</a:t>
            </a:r>
            <a:endParaRPr lang="ru-RU" sz="2400" dirty="0">
              <a:solidFill>
                <a:srgbClr val="FF0000"/>
              </a:solidFill>
              <a:latin typeface="Arial Narrow" pitchFamily="34" charset="0"/>
              <a:cs typeface="Arial" pitchFamily="34" charset="0"/>
            </a:endParaRPr>
          </a:p>
        </p:txBody>
      </p:sp>
      <p:sp>
        <p:nvSpPr>
          <p:cNvPr id="15" name="TextBox 14"/>
          <p:cNvSpPr txBox="1"/>
          <p:nvPr/>
        </p:nvSpPr>
        <p:spPr>
          <a:xfrm>
            <a:off x="395536" y="1124744"/>
            <a:ext cx="6480720" cy="4401205"/>
          </a:xfrm>
          <a:prstGeom prst="rect">
            <a:avLst/>
          </a:prstGeom>
          <a:noFill/>
        </p:spPr>
        <p:txBody>
          <a:bodyPr wrap="square" rtlCol="0">
            <a:spAutoFit/>
          </a:bodyPr>
          <a:lstStyle/>
          <a:p>
            <a:pPr marL="0" lvl="1">
              <a:buClr>
                <a:schemeClr val="accent2">
                  <a:lumMod val="75000"/>
                </a:schemeClr>
              </a:buClr>
              <a:buFont typeface="Wingdings" pitchFamily="2" charset="2"/>
              <a:buChar char="q"/>
            </a:pPr>
            <a:r>
              <a:rPr lang="ru-RU" sz="2000" b="1" dirty="0" smtClean="0"/>
              <a:t>	</a:t>
            </a:r>
            <a:r>
              <a:rPr lang="ru-RU" sz="2000" b="1" dirty="0" err="1" smtClean="0"/>
              <a:t>аутсорсинг</a:t>
            </a:r>
            <a:endParaRPr lang="ru-RU" sz="2000" b="1" dirty="0" smtClean="0"/>
          </a:p>
          <a:p>
            <a:pPr marL="0" lvl="1">
              <a:buClr>
                <a:schemeClr val="accent2">
                  <a:lumMod val="75000"/>
                </a:schemeClr>
              </a:buClr>
              <a:buFont typeface="Wingdings" pitchFamily="2" charset="2"/>
              <a:buChar char="q"/>
            </a:pPr>
            <a:endParaRPr lang="ru-RU" sz="2000" b="1" dirty="0" smtClean="0"/>
          </a:p>
          <a:p>
            <a:pPr marL="0" lvl="1">
              <a:buClr>
                <a:schemeClr val="accent2">
                  <a:lumMod val="75000"/>
                </a:schemeClr>
              </a:buClr>
              <a:buFont typeface="Wingdings" pitchFamily="2" charset="2"/>
              <a:buChar char="q"/>
            </a:pPr>
            <a:endParaRPr lang="en-US" sz="2000" b="1" dirty="0" smtClean="0"/>
          </a:p>
          <a:p>
            <a:pPr marL="0" lvl="1">
              <a:buClr>
                <a:schemeClr val="accent2">
                  <a:lumMod val="75000"/>
                </a:schemeClr>
              </a:buClr>
              <a:buFont typeface="Wingdings" pitchFamily="2" charset="2"/>
              <a:buChar char="q"/>
            </a:pPr>
            <a:endParaRPr lang="en-US" sz="2000" b="1" dirty="0" smtClean="0"/>
          </a:p>
          <a:p>
            <a:pPr marL="0" lvl="1">
              <a:buClr>
                <a:schemeClr val="accent2">
                  <a:lumMod val="75000"/>
                </a:schemeClr>
              </a:buClr>
              <a:buFont typeface="Wingdings" pitchFamily="2" charset="2"/>
              <a:buChar char="q"/>
            </a:pPr>
            <a:endParaRPr lang="en-US" sz="2000" b="1" dirty="0" smtClean="0"/>
          </a:p>
          <a:p>
            <a:pPr marL="0" lvl="1">
              <a:buClr>
                <a:schemeClr val="accent2">
                  <a:lumMod val="75000"/>
                </a:schemeClr>
              </a:buClr>
              <a:buFont typeface="Wingdings" pitchFamily="2" charset="2"/>
              <a:buChar char="q"/>
            </a:pPr>
            <a:endParaRPr lang="ru-RU" sz="2000" b="1" dirty="0" smtClean="0"/>
          </a:p>
          <a:p>
            <a:pPr marL="0" lvl="2">
              <a:buClr>
                <a:schemeClr val="accent2">
                  <a:lumMod val="75000"/>
                </a:schemeClr>
              </a:buClr>
              <a:buFont typeface="Wingdings" pitchFamily="2" charset="2"/>
              <a:buChar char="q"/>
            </a:pPr>
            <a:r>
              <a:rPr lang="ru-RU" sz="2000" b="1" dirty="0" smtClean="0"/>
              <a:t> </a:t>
            </a:r>
            <a:r>
              <a:rPr lang="en-US" sz="2000" b="1" dirty="0" smtClean="0"/>
              <a:t>	</a:t>
            </a:r>
            <a:r>
              <a:rPr lang="ru-RU" sz="2000" b="1" dirty="0" smtClean="0"/>
              <a:t>использование современных решений </a:t>
            </a:r>
          </a:p>
          <a:p>
            <a:pPr marL="0" lvl="2">
              <a:buClr>
                <a:schemeClr val="accent2">
                  <a:lumMod val="75000"/>
                </a:schemeClr>
              </a:buClr>
            </a:pPr>
            <a:r>
              <a:rPr lang="en-US" sz="2000" b="1" dirty="0" smtClean="0"/>
              <a:t>	</a:t>
            </a:r>
            <a:r>
              <a:rPr lang="ru-RU" sz="2000" b="1" dirty="0" smtClean="0"/>
              <a:t>(стандартные пакеты </a:t>
            </a:r>
            <a:r>
              <a:rPr lang="en-US" sz="2000" b="1" dirty="0" smtClean="0"/>
              <a:t>ERP+CRM+SCM+…</a:t>
            </a:r>
            <a:r>
              <a:rPr lang="ru-RU" sz="2000" b="1" dirty="0" smtClean="0"/>
              <a:t>)</a:t>
            </a:r>
          </a:p>
          <a:p>
            <a:pPr marL="0" lvl="2">
              <a:buClr>
                <a:schemeClr val="accent2">
                  <a:lumMod val="75000"/>
                </a:schemeClr>
              </a:buClr>
            </a:pPr>
            <a:endParaRPr lang="ru-RU" sz="2000" b="1" dirty="0" smtClean="0"/>
          </a:p>
          <a:p>
            <a:pPr marL="0" lvl="2">
              <a:buClr>
                <a:schemeClr val="accent2">
                  <a:lumMod val="75000"/>
                </a:schemeClr>
              </a:buClr>
            </a:pPr>
            <a:endParaRPr lang="ru-RU" sz="2000" b="1" dirty="0" smtClean="0"/>
          </a:p>
          <a:p>
            <a:pPr marL="0" lvl="2">
              <a:buClr>
                <a:schemeClr val="accent2">
                  <a:lumMod val="75000"/>
                </a:schemeClr>
              </a:buClr>
            </a:pPr>
            <a:endParaRPr lang="en-US" sz="2000" b="1" dirty="0" smtClean="0"/>
          </a:p>
          <a:p>
            <a:pPr marL="0" lvl="2">
              <a:buClr>
                <a:schemeClr val="accent2">
                  <a:lumMod val="75000"/>
                </a:schemeClr>
              </a:buClr>
              <a:buFont typeface="Wingdings" pitchFamily="2" charset="2"/>
              <a:buChar char="q"/>
            </a:pPr>
            <a:r>
              <a:rPr lang="ru-RU" sz="2000" b="1" dirty="0" smtClean="0"/>
              <a:t> 	использование современных</a:t>
            </a:r>
            <a:r>
              <a:rPr lang="en-US" sz="2000" b="1" dirty="0" smtClean="0"/>
              <a:t/>
            </a:r>
            <a:br>
              <a:rPr lang="en-US" sz="2000" b="1" dirty="0" smtClean="0"/>
            </a:br>
            <a:r>
              <a:rPr lang="en-US" sz="2000" b="1" dirty="0" smtClean="0"/>
              <a:t> 	</a:t>
            </a:r>
            <a:r>
              <a:rPr lang="ru-RU" sz="2000" b="1" dirty="0" err="1" smtClean="0"/>
              <a:t>бизнес-моделей</a:t>
            </a:r>
            <a:r>
              <a:rPr lang="ru-RU" sz="2000" b="1" dirty="0" smtClean="0"/>
              <a:t> </a:t>
            </a:r>
            <a:r>
              <a:rPr lang="en-US" sz="2000" b="1" dirty="0" smtClean="0"/>
              <a:t/>
            </a:r>
            <a:br>
              <a:rPr lang="en-US" sz="2000" b="1" dirty="0" smtClean="0"/>
            </a:br>
            <a:r>
              <a:rPr lang="en-US" sz="2000" b="1" dirty="0" smtClean="0"/>
              <a:t>	(</a:t>
            </a:r>
            <a:r>
              <a:rPr lang="en-US" sz="2000" b="1" dirty="0" err="1" smtClean="0"/>
              <a:t>SaaS</a:t>
            </a:r>
            <a:r>
              <a:rPr lang="en-US" sz="2000" b="1" dirty="0" smtClean="0"/>
              <a:t>, </a:t>
            </a:r>
            <a:r>
              <a:rPr lang="en-US" sz="2000" b="1" dirty="0" err="1" smtClean="0"/>
              <a:t>IaaS</a:t>
            </a:r>
            <a:r>
              <a:rPr lang="en-US" sz="2000" b="1" dirty="0" smtClean="0"/>
              <a:t>, </a:t>
            </a:r>
            <a:r>
              <a:rPr lang="ru-RU" sz="2000" b="1" dirty="0" smtClean="0"/>
              <a:t>облако</a:t>
            </a:r>
            <a:r>
              <a:rPr lang="en-US" sz="2000" b="1" dirty="0" smtClean="0"/>
              <a:t>)</a:t>
            </a:r>
            <a:endParaRPr lang="ru-RU" sz="2000" b="1" dirty="0" smtClean="0"/>
          </a:p>
        </p:txBody>
      </p:sp>
      <p:pic>
        <p:nvPicPr>
          <p:cNvPr id="4103" name="Picture 7" descr="http://img.megaobzor.com/hardmind/news/itoutsorting3.png"/>
          <p:cNvPicPr>
            <a:picLocks noChangeAspect="1" noChangeArrowheads="1"/>
          </p:cNvPicPr>
          <p:nvPr/>
        </p:nvPicPr>
        <p:blipFill>
          <a:blip r:embed="rId5" cstate="print"/>
          <a:srcRect/>
          <a:stretch>
            <a:fillRect/>
          </a:stretch>
        </p:blipFill>
        <p:spPr bwMode="auto">
          <a:xfrm>
            <a:off x="3635896" y="836712"/>
            <a:ext cx="2232248" cy="2232248"/>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512" y="274638"/>
            <a:ext cx="8229600" cy="418058"/>
          </a:xfrm>
        </p:spPr>
        <p:txBody>
          <a:bodyPr/>
          <a:lstStyle/>
          <a:p>
            <a:r>
              <a:rPr lang="ru-RU" sz="2400" dirty="0" smtClean="0">
                <a:solidFill>
                  <a:srgbClr val="FF0000"/>
                </a:solidFill>
                <a:latin typeface="Arial Narrow" pitchFamily="34" charset="0"/>
                <a:cs typeface="Arial" pitchFamily="34" charset="0"/>
              </a:rPr>
              <a:t>Экспорт ПО и услуг из </a:t>
            </a:r>
            <a:r>
              <a:rPr lang="ru-RU" sz="2400" dirty="0" smtClean="0">
                <a:solidFill>
                  <a:srgbClr val="FF0000"/>
                </a:solidFill>
                <a:latin typeface="Arial Narrow" pitchFamily="34" charset="0"/>
                <a:cs typeface="Arial" pitchFamily="34" charset="0"/>
              </a:rPr>
              <a:t>России *</a:t>
            </a:r>
            <a:endParaRPr lang="ru-RU" sz="2400" dirty="0" smtClean="0">
              <a:solidFill>
                <a:srgbClr val="FF0000"/>
              </a:solidFill>
              <a:latin typeface="Arial Narrow" pitchFamily="34" charset="0"/>
              <a:cs typeface="Arial" pitchFamily="34" charset="0"/>
            </a:endParaRPr>
          </a:p>
        </p:txBody>
      </p:sp>
      <p:sp>
        <p:nvSpPr>
          <p:cNvPr id="5" name="TextBox 4"/>
          <p:cNvSpPr txBox="1"/>
          <p:nvPr/>
        </p:nvSpPr>
        <p:spPr>
          <a:xfrm>
            <a:off x="6228184" y="6279123"/>
            <a:ext cx="3456384" cy="246221"/>
          </a:xfrm>
          <a:prstGeom prst="rect">
            <a:avLst/>
          </a:prstGeom>
          <a:noFill/>
        </p:spPr>
        <p:txBody>
          <a:bodyPr wrap="square" rtlCol="0">
            <a:spAutoFit/>
          </a:bodyPr>
          <a:lstStyle/>
          <a:p>
            <a:r>
              <a:rPr lang="ru-RU" sz="1000" dirty="0" smtClean="0"/>
              <a:t>По данным отчета РУССОФТ, 2011 г.</a:t>
            </a:r>
            <a:endParaRPr lang="ru-RU" sz="1000" dirty="0"/>
          </a:p>
        </p:txBody>
      </p:sp>
      <p:grpSp>
        <p:nvGrpSpPr>
          <p:cNvPr id="34819" name="Group 3"/>
          <p:cNvGrpSpPr>
            <a:grpSpLocks/>
          </p:cNvGrpSpPr>
          <p:nvPr/>
        </p:nvGrpSpPr>
        <p:grpSpPr bwMode="auto">
          <a:xfrm>
            <a:off x="185745" y="836930"/>
            <a:ext cx="8760650" cy="5680075"/>
            <a:chOff x="1730" y="2370"/>
            <a:chExt cx="14054" cy="8945"/>
          </a:xfrm>
        </p:grpSpPr>
        <p:grpSp>
          <p:nvGrpSpPr>
            <p:cNvPr id="34820" name="Group 4"/>
            <p:cNvGrpSpPr>
              <a:grpSpLocks/>
            </p:cNvGrpSpPr>
            <p:nvPr/>
          </p:nvGrpSpPr>
          <p:grpSpPr bwMode="auto">
            <a:xfrm>
              <a:off x="1730" y="2370"/>
              <a:ext cx="14054" cy="8945"/>
              <a:chOff x="1730" y="2370"/>
              <a:chExt cx="14054" cy="8945"/>
            </a:xfrm>
          </p:grpSpPr>
          <p:sp>
            <p:nvSpPr>
              <p:cNvPr id="34821" name="Freeform 5"/>
              <p:cNvSpPr>
                <a:spLocks/>
              </p:cNvSpPr>
              <p:nvPr/>
            </p:nvSpPr>
            <p:spPr bwMode="auto">
              <a:xfrm>
                <a:off x="1730" y="2370"/>
                <a:ext cx="14054" cy="8945"/>
              </a:xfrm>
              <a:custGeom>
                <a:avLst/>
                <a:gdLst/>
                <a:ahLst/>
                <a:cxnLst>
                  <a:cxn ang="0">
                    <a:pos x="14055" y="0"/>
                  </a:cxn>
                  <a:cxn ang="0">
                    <a:pos x="0" y="0"/>
                  </a:cxn>
                  <a:cxn ang="0">
                    <a:pos x="0" y="8945"/>
                  </a:cxn>
                  <a:cxn ang="0">
                    <a:pos x="14055" y="8945"/>
                  </a:cxn>
                  <a:cxn ang="0">
                    <a:pos x="14055" y="0"/>
                  </a:cxn>
                </a:cxnLst>
                <a:rect l="0" t="0" r="r" b="b"/>
                <a:pathLst>
                  <a:path w="14054" h="8945">
                    <a:moveTo>
                      <a:pt x="14055" y="0"/>
                    </a:moveTo>
                    <a:lnTo>
                      <a:pt x="0" y="0"/>
                    </a:lnTo>
                    <a:lnTo>
                      <a:pt x="0" y="8945"/>
                    </a:lnTo>
                    <a:lnTo>
                      <a:pt x="14055" y="8945"/>
                    </a:lnTo>
                    <a:lnTo>
                      <a:pt x="1405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822" name="Group 6"/>
            <p:cNvGrpSpPr>
              <a:grpSpLocks/>
            </p:cNvGrpSpPr>
            <p:nvPr/>
          </p:nvGrpSpPr>
          <p:grpSpPr bwMode="auto">
            <a:xfrm>
              <a:off x="3019" y="3180"/>
              <a:ext cx="9466" cy="7558"/>
              <a:chOff x="3019" y="3180"/>
              <a:chExt cx="9466" cy="7558"/>
            </a:xfrm>
          </p:grpSpPr>
          <p:sp>
            <p:nvSpPr>
              <p:cNvPr id="34823" name="Freeform 7"/>
              <p:cNvSpPr>
                <a:spLocks/>
              </p:cNvSpPr>
              <p:nvPr/>
            </p:nvSpPr>
            <p:spPr bwMode="auto">
              <a:xfrm>
                <a:off x="3019" y="3180"/>
                <a:ext cx="9466" cy="7558"/>
              </a:xfrm>
              <a:custGeom>
                <a:avLst/>
                <a:gdLst/>
                <a:ahLst/>
                <a:cxnLst>
                  <a:cxn ang="0">
                    <a:pos x="4740" y="7558"/>
                  </a:cxn>
                  <a:cxn ang="0">
                    <a:pos x="0" y="7558"/>
                  </a:cxn>
                  <a:cxn ang="0">
                    <a:pos x="0" y="0"/>
                  </a:cxn>
                  <a:cxn ang="0">
                    <a:pos x="9466" y="0"/>
                  </a:cxn>
                  <a:cxn ang="0">
                    <a:pos x="9466" y="7558"/>
                  </a:cxn>
                  <a:cxn ang="0">
                    <a:pos x="4740" y="7558"/>
                  </a:cxn>
                </a:cxnLst>
                <a:rect l="0" t="0" r="r" b="b"/>
                <a:pathLst>
                  <a:path w="9466" h="7558">
                    <a:moveTo>
                      <a:pt x="4740" y="7558"/>
                    </a:moveTo>
                    <a:lnTo>
                      <a:pt x="0" y="7558"/>
                    </a:lnTo>
                    <a:lnTo>
                      <a:pt x="0" y="0"/>
                    </a:lnTo>
                    <a:lnTo>
                      <a:pt x="9466" y="0"/>
                    </a:lnTo>
                    <a:lnTo>
                      <a:pt x="9466" y="7558"/>
                    </a:lnTo>
                    <a:lnTo>
                      <a:pt x="4740" y="7558"/>
                    </a:lnTo>
                  </a:path>
                </a:pathLst>
              </a:custGeom>
              <a:noFill/>
              <a:ln w="1524">
                <a:solidFill>
                  <a:srgbClr val="B2B2B2"/>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824" name="Group 8"/>
            <p:cNvGrpSpPr>
              <a:grpSpLocks/>
            </p:cNvGrpSpPr>
            <p:nvPr/>
          </p:nvGrpSpPr>
          <p:grpSpPr bwMode="auto">
            <a:xfrm>
              <a:off x="2930" y="10738"/>
              <a:ext cx="9554" cy="2"/>
              <a:chOff x="2930" y="10738"/>
              <a:chExt cx="9554" cy="2"/>
            </a:xfrm>
          </p:grpSpPr>
          <p:sp>
            <p:nvSpPr>
              <p:cNvPr id="34825" name="Freeform 9"/>
              <p:cNvSpPr>
                <a:spLocks/>
              </p:cNvSpPr>
              <p:nvPr/>
            </p:nvSpPr>
            <p:spPr bwMode="auto">
              <a:xfrm>
                <a:off x="2930" y="10738"/>
                <a:ext cx="9554" cy="2"/>
              </a:xfrm>
              <a:custGeom>
                <a:avLst/>
                <a:gdLst/>
                <a:ahLst/>
                <a:cxnLst>
                  <a:cxn ang="0">
                    <a:pos x="0" y="0"/>
                  </a:cxn>
                  <a:cxn ang="0">
                    <a:pos x="9555" y="0"/>
                  </a:cxn>
                </a:cxnLst>
                <a:rect l="0" t="0" r="r" b="b"/>
                <a:pathLst>
                  <a:path w="9554">
                    <a:moveTo>
                      <a:pt x="0" y="0"/>
                    </a:moveTo>
                    <a:lnTo>
                      <a:pt x="9555" y="0"/>
                    </a:lnTo>
                  </a:path>
                </a:pathLst>
              </a:custGeom>
              <a:noFill/>
              <a:ln w="1524">
                <a:solidFill>
                  <a:srgbClr val="B2B2B2"/>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826" name="Group 10"/>
            <p:cNvGrpSpPr>
              <a:grpSpLocks/>
            </p:cNvGrpSpPr>
            <p:nvPr/>
          </p:nvGrpSpPr>
          <p:grpSpPr bwMode="auto">
            <a:xfrm>
              <a:off x="12230" y="9975"/>
              <a:ext cx="254" cy="2"/>
              <a:chOff x="12230" y="9975"/>
              <a:chExt cx="254" cy="2"/>
            </a:xfrm>
          </p:grpSpPr>
          <p:sp>
            <p:nvSpPr>
              <p:cNvPr id="34827" name="Freeform 11"/>
              <p:cNvSpPr>
                <a:spLocks/>
              </p:cNvSpPr>
              <p:nvPr/>
            </p:nvSpPr>
            <p:spPr bwMode="auto">
              <a:xfrm>
                <a:off x="12230" y="9975"/>
                <a:ext cx="254" cy="2"/>
              </a:xfrm>
              <a:custGeom>
                <a:avLst/>
                <a:gdLst/>
                <a:ahLst/>
                <a:cxnLst>
                  <a:cxn ang="0">
                    <a:pos x="0" y="0"/>
                  </a:cxn>
                  <a:cxn ang="0">
                    <a:pos x="255" y="0"/>
                  </a:cxn>
                </a:cxnLst>
                <a:rect l="0" t="0" r="r" b="b"/>
                <a:pathLst>
                  <a:path w="254">
                    <a:moveTo>
                      <a:pt x="0" y="0"/>
                    </a:moveTo>
                    <a:lnTo>
                      <a:pt x="255" y="0"/>
                    </a:lnTo>
                  </a:path>
                </a:pathLst>
              </a:custGeom>
              <a:noFill/>
              <a:ln w="1524">
                <a:solidFill>
                  <a:srgbClr val="B2B2B2"/>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828" name="Group 12"/>
            <p:cNvGrpSpPr>
              <a:grpSpLocks/>
            </p:cNvGrpSpPr>
            <p:nvPr/>
          </p:nvGrpSpPr>
          <p:grpSpPr bwMode="auto">
            <a:xfrm>
              <a:off x="11179" y="9975"/>
              <a:ext cx="526" cy="2"/>
              <a:chOff x="11179" y="9975"/>
              <a:chExt cx="526" cy="2"/>
            </a:xfrm>
          </p:grpSpPr>
          <p:sp>
            <p:nvSpPr>
              <p:cNvPr id="34829" name="Freeform 13"/>
              <p:cNvSpPr>
                <a:spLocks/>
              </p:cNvSpPr>
              <p:nvPr/>
            </p:nvSpPr>
            <p:spPr bwMode="auto">
              <a:xfrm>
                <a:off x="11179" y="9975"/>
                <a:ext cx="526" cy="2"/>
              </a:xfrm>
              <a:custGeom>
                <a:avLst/>
                <a:gdLst/>
                <a:ahLst/>
                <a:cxnLst>
                  <a:cxn ang="0">
                    <a:pos x="0" y="0"/>
                  </a:cxn>
                  <a:cxn ang="0">
                    <a:pos x="526" y="0"/>
                  </a:cxn>
                </a:cxnLst>
                <a:rect l="0" t="0" r="r" b="b"/>
                <a:pathLst>
                  <a:path w="526">
                    <a:moveTo>
                      <a:pt x="0" y="0"/>
                    </a:moveTo>
                    <a:lnTo>
                      <a:pt x="526" y="0"/>
                    </a:lnTo>
                  </a:path>
                </a:pathLst>
              </a:custGeom>
              <a:noFill/>
              <a:ln w="1524">
                <a:solidFill>
                  <a:srgbClr val="B2B2B2"/>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830" name="Group 14"/>
            <p:cNvGrpSpPr>
              <a:grpSpLocks/>
            </p:cNvGrpSpPr>
            <p:nvPr/>
          </p:nvGrpSpPr>
          <p:grpSpPr bwMode="auto">
            <a:xfrm>
              <a:off x="10130" y="9975"/>
              <a:ext cx="526" cy="2"/>
              <a:chOff x="10130" y="9975"/>
              <a:chExt cx="526" cy="2"/>
            </a:xfrm>
          </p:grpSpPr>
          <p:sp>
            <p:nvSpPr>
              <p:cNvPr id="34831" name="Freeform 15"/>
              <p:cNvSpPr>
                <a:spLocks/>
              </p:cNvSpPr>
              <p:nvPr/>
            </p:nvSpPr>
            <p:spPr bwMode="auto">
              <a:xfrm>
                <a:off x="10130" y="9975"/>
                <a:ext cx="526" cy="2"/>
              </a:xfrm>
              <a:custGeom>
                <a:avLst/>
                <a:gdLst/>
                <a:ahLst/>
                <a:cxnLst>
                  <a:cxn ang="0">
                    <a:pos x="0" y="0"/>
                  </a:cxn>
                  <a:cxn ang="0">
                    <a:pos x="526" y="0"/>
                  </a:cxn>
                </a:cxnLst>
                <a:rect l="0" t="0" r="r" b="b"/>
                <a:pathLst>
                  <a:path w="526">
                    <a:moveTo>
                      <a:pt x="0" y="0"/>
                    </a:moveTo>
                    <a:lnTo>
                      <a:pt x="526" y="0"/>
                    </a:lnTo>
                  </a:path>
                </a:pathLst>
              </a:custGeom>
              <a:noFill/>
              <a:ln w="1524">
                <a:solidFill>
                  <a:srgbClr val="B2B2B2"/>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832" name="Group 16"/>
            <p:cNvGrpSpPr>
              <a:grpSpLocks/>
            </p:cNvGrpSpPr>
            <p:nvPr/>
          </p:nvGrpSpPr>
          <p:grpSpPr bwMode="auto">
            <a:xfrm>
              <a:off x="9065" y="9975"/>
              <a:ext cx="526" cy="2"/>
              <a:chOff x="9065" y="9975"/>
              <a:chExt cx="526" cy="2"/>
            </a:xfrm>
          </p:grpSpPr>
          <p:sp>
            <p:nvSpPr>
              <p:cNvPr id="34833" name="Freeform 17"/>
              <p:cNvSpPr>
                <a:spLocks/>
              </p:cNvSpPr>
              <p:nvPr/>
            </p:nvSpPr>
            <p:spPr bwMode="auto">
              <a:xfrm>
                <a:off x="9065" y="9975"/>
                <a:ext cx="526" cy="2"/>
              </a:xfrm>
              <a:custGeom>
                <a:avLst/>
                <a:gdLst/>
                <a:ahLst/>
                <a:cxnLst>
                  <a:cxn ang="0">
                    <a:pos x="0" y="0"/>
                  </a:cxn>
                  <a:cxn ang="0">
                    <a:pos x="525" y="0"/>
                  </a:cxn>
                </a:cxnLst>
                <a:rect l="0" t="0" r="r" b="b"/>
                <a:pathLst>
                  <a:path w="526">
                    <a:moveTo>
                      <a:pt x="0" y="0"/>
                    </a:moveTo>
                    <a:lnTo>
                      <a:pt x="525" y="0"/>
                    </a:lnTo>
                  </a:path>
                </a:pathLst>
              </a:custGeom>
              <a:noFill/>
              <a:ln w="1524">
                <a:solidFill>
                  <a:srgbClr val="B2B2B2"/>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834" name="Group 18"/>
            <p:cNvGrpSpPr>
              <a:grpSpLocks/>
            </p:cNvGrpSpPr>
            <p:nvPr/>
          </p:nvGrpSpPr>
          <p:grpSpPr bwMode="auto">
            <a:xfrm>
              <a:off x="8016" y="9975"/>
              <a:ext cx="523" cy="2"/>
              <a:chOff x="8016" y="9975"/>
              <a:chExt cx="523" cy="2"/>
            </a:xfrm>
          </p:grpSpPr>
          <p:sp>
            <p:nvSpPr>
              <p:cNvPr id="34835" name="Freeform 19"/>
              <p:cNvSpPr>
                <a:spLocks/>
              </p:cNvSpPr>
              <p:nvPr/>
            </p:nvSpPr>
            <p:spPr bwMode="auto">
              <a:xfrm>
                <a:off x="8016" y="9975"/>
                <a:ext cx="523" cy="2"/>
              </a:xfrm>
              <a:custGeom>
                <a:avLst/>
                <a:gdLst/>
                <a:ahLst/>
                <a:cxnLst>
                  <a:cxn ang="0">
                    <a:pos x="0" y="0"/>
                  </a:cxn>
                  <a:cxn ang="0">
                    <a:pos x="523" y="0"/>
                  </a:cxn>
                </a:cxnLst>
                <a:rect l="0" t="0" r="r" b="b"/>
                <a:pathLst>
                  <a:path w="523">
                    <a:moveTo>
                      <a:pt x="0" y="0"/>
                    </a:moveTo>
                    <a:lnTo>
                      <a:pt x="523" y="0"/>
                    </a:lnTo>
                  </a:path>
                </a:pathLst>
              </a:custGeom>
              <a:noFill/>
              <a:ln w="1524">
                <a:solidFill>
                  <a:srgbClr val="B2B2B2"/>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836" name="Group 20"/>
            <p:cNvGrpSpPr>
              <a:grpSpLocks/>
            </p:cNvGrpSpPr>
            <p:nvPr/>
          </p:nvGrpSpPr>
          <p:grpSpPr bwMode="auto">
            <a:xfrm>
              <a:off x="6965" y="9975"/>
              <a:ext cx="526" cy="2"/>
              <a:chOff x="6965" y="9975"/>
              <a:chExt cx="526" cy="2"/>
            </a:xfrm>
          </p:grpSpPr>
          <p:sp>
            <p:nvSpPr>
              <p:cNvPr id="34837" name="Freeform 21"/>
              <p:cNvSpPr>
                <a:spLocks/>
              </p:cNvSpPr>
              <p:nvPr/>
            </p:nvSpPr>
            <p:spPr bwMode="auto">
              <a:xfrm>
                <a:off x="6965" y="9975"/>
                <a:ext cx="526" cy="2"/>
              </a:xfrm>
              <a:custGeom>
                <a:avLst/>
                <a:gdLst/>
                <a:ahLst/>
                <a:cxnLst>
                  <a:cxn ang="0">
                    <a:pos x="0" y="0"/>
                  </a:cxn>
                  <a:cxn ang="0">
                    <a:pos x="525" y="0"/>
                  </a:cxn>
                </a:cxnLst>
                <a:rect l="0" t="0" r="r" b="b"/>
                <a:pathLst>
                  <a:path w="526">
                    <a:moveTo>
                      <a:pt x="0" y="0"/>
                    </a:moveTo>
                    <a:lnTo>
                      <a:pt x="525" y="0"/>
                    </a:lnTo>
                  </a:path>
                </a:pathLst>
              </a:custGeom>
              <a:noFill/>
              <a:ln w="1524">
                <a:solidFill>
                  <a:srgbClr val="B2B2B2"/>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838" name="Group 22"/>
            <p:cNvGrpSpPr>
              <a:grpSpLocks/>
            </p:cNvGrpSpPr>
            <p:nvPr/>
          </p:nvGrpSpPr>
          <p:grpSpPr bwMode="auto">
            <a:xfrm>
              <a:off x="5914" y="9975"/>
              <a:ext cx="526" cy="2"/>
              <a:chOff x="5914" y="9975"/>
              <a:chExt cx="526" cy="2"/>
            </a:xfrm>
          </p:grpSpPr>
          <p:sp>
            <p:nvSpPr>
              <p:cNvPr id="34839" name="Freeform 23"/>
              <p:cNvSpPr>
                <a:spLocks/>
              </p:cNvSpPr>
              <p:nvPr/>
            </p:nvSpPr>
            <p:spPr bwMode="auto">
              <a:xfrm>
                <a:off x="5914" y="9975"/>
                <a:ext cx="526" cy="2"/>
              </a:xfrm>
              <a:custGeom>
                <a:avLst/>
                <a:gdLst/>
                <a:ahLst/>
                <a:cxnLst>
                  <a:cxn ang="0">
                    <a:pos x="0" y="0"/>
                  </a:cxn>
                  <a:cxn ang="0">
                    <a:pos x="525" y="0"/>
                  </a:cxn>
                </a:cxnLst>
                <a:rect l="0" t="0" r="r" b="b"/>
                <a:pathLst>
                  <a:path w="526">
                    <a:moveTo>
                      <a:pt x="0" y="0"/>
                    </a:moveTo>
                    <a:lnTo>
                      <a:pt x="525" y="0"/>
                    </a:lnTo>
                  </a:path>
                </a:pathLst>
              </a:custGeom>
              <a:noFill/>
              <a:ln w="1524">
                <a:solidFill>
                  <a:srgbClr val="B2B2B2"/>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840" name="Group 24"/>
            <p:cNvGrpSpPr>
              <a:grpSpLocks/>
            </p:cNvGrpSpPr>
            <p:nvPr/>
          </p:nvGrpSpPr>
          <p:grpSpPr bwMode="auto">
            <a:xfrm>
              <a:off x="4865" y="9975"/>
              <a:ext cx="526" cy="2"/>
              <a:chOff x="4865" y="9975"/>
              <a:chExt cx="526" cy="2"/>
            </a:xfrm>
          </p:grpSpPr>
          <p:sp>
            <p:nvSpPr>
              <p:cNvPr id="34841" name="Freeform 25"/>
              <p:cNvSpPr>
                <a:spLocks/>
              </p:cNvSpPr>
              <p:nvPr/>
            </p:nvSpPr>
            <p:spPr bwMode="auto">
              <a:xfrm>
                <a:off x="4865" y="9975"/>
                <a:ext cx="526" cy="2"/>
              </a:xfrm>
              <a:custGeom>
                <a:avLst/>
                <a:gdLst/>
                <a:ahLst/>
                <a:cxnLst>
                  <a:cxn ang="0">
                    <a:pos x="0" y="0"/>
                  </a:cxn>
                  <a:cxn ang="0">
                    <a:pos x="525" y="0"/>
                  </a:cxn>
                </a:cxnLst>
                <a:rect l="0" t="0" r="r" b="b"/>
                <a:pathLst>
                  <a:path w="526">
                    <a:moveTo>
                      <a:pt x="0" y="0"/>
                    </a:moveTo>
                    <a:lnTo>
                      <a:pt x="525" y="0"/>
                    </a:lnTo>
                  </a:path>
                </a:pathLst>
              </a:custGeom>
              <a:noFill/>
              <a:ln w="1524">
                <a:solidFill>
                  <a:srgbClr val="B2B2B2"/>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842" name="Group 26"/>
            <p:cNvGrpSpPr>
              <a:grpSpLocks/>
            </p:cNvGrpSpPr>
            <p:nvPr/>
          </p:nvGrpSpPr>
          <p:grpSpPr bwMode="auto">
            <a:xfrm>
              <a:off x="3814" y="9975"/>
              <a:ext cx="526" cy="2"/>
              <a:chOff x="3814" y="9975"/>
              <a:chExt cx="526" cy="2"/>
            </a:xfrm>
          </p:grpSpPr>
          <p:sp>
            <p:nvSpPr>
              <p:cNvPr id="34843" name="Freeform 27"/>
              <p:cNvSpPr>
                <a:spLocks/>
              </p:cNvSpPr>
              <p:nvPr/>
            </p:nvSpPr>
            <p:spPr bwMode="auto">
              <a:xfrm>
                <a:off x="3814" y="9975"/>
                <a:ext cx="526" cy="2"/>
              </a:xfrm>
              <a:custGeom>
                <a:avLst/>
                <a:gdLst/>
                <a:ahLst/>
                <a:cxnLst>
                  <a:cxn ang="0">
                    <a:pos x="0" y="0"/>
                  </a:cxn>
                  <a:cxn ang="0">
                    <a:pos x="525" y="0"/>
                  </a:cxn>
                </a:cxnLst>
                <a:rect l="0" t="0" r="r" b="b"/>
                <a:pathLst>
                  <a:path w="526">
                    <a:moveTo>
                      <a:pt x="0" y="0"/>
                    </a:moveTo>
                    <a:lnTo>
                      <a:pt x="525" y="0"/>
                    </a:lnTo>
                  </a:path>
                </a:pathLst>
              </a:custGeom>
              <a:noFill/>
              <a:ln w="1524">
                <a:solidFill>
                  <a:srgbClr val="B2B2B2"/>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844" name="Group 28"/>
            <p:cNvGrpSpPr>
              <a:grpSpLocks/>
            </p:cNvGrpSpPr>
            <p:nvPr/>
          </p:nvGrpSpPr>
          <p:grpSpPr bwMode="auto">
            <a:xfrm>
              <a:off x="2930" y="9975"/>
              <a:ext cx="360" cy="2"/>
              <a:chOff x="2930" y="9975"/>
              <a:chExt cx="360" cy="2"/>
            </a:xfrm>
          </p:grpSpPr>
          <p:sp>
            <p:nvSpPr>
              <p:cNvPr id="34845" name="Freeform 29"/>
              <p:cNvSpPr>
                <a:spLocks/>
              </p:cNvSpPr>
              <p:nvPr/>
            </p:nvSpPr>
            <p:spPr bwMode="auto">
              <a:xfrm>
                <a:off x="2930" y="9975"/>
                <a:ext cx="360" cy="2"/>
              </a:xfrm>
              <a:custGeom>
                <a:avLst/>
                <a:gdLst/>
                <a:ahLst/>
                <a:cxnLst>
                  <a:cxn ang="0">
                    <a:pos x="0" y="0"/>
                  </a:cxn>
                  <a:cxn ang="0">
                    <a:pos x="360" y="0"/>
                  </a:cxn>
                </a:cxnLst>
                <a:rect l="0" t="0" r="r" b="b"/>
                <a:pathLst>
                  <a:path w="360">
                    <a:moveTo>
                      <a:pt x="0" y="0"/>
                    </a:moveTo>
                    <a:lnTo>
                      <a:pt x="360" y="0"/>
                    </a:lnTo>
                  </a:path>
                </a:pathLst>
              </a:custGeom>
              <a:noFill/>
              <a:ln w="1524">
                <a:solidFill>
                  <a:srgbClr val="B2B2B2"/>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846" name="Group 30"/>
            <p:cNvGrpSpPr>
              <a:grpSpLocks/>
            </p:cNvGrpSpPr>
            <p:nvPr/>
          </p:nvGrpSpPr>
          <p:grpSpPr bwMode="auto">
            <a:xfrm>
              <a:off x="12230" y="9228"/>
              <a:ext cx="254" cy="2"/>
              <a:chOff x="12230" y="9228"/>
              <a:chExt cx="254" cy="2"/>
            </a:xfrm>
          </p:grpSpPr>
          <p:sp>
            <p:nvSpPr>
              <p:cNvPr id="34847" name="Freeform 31"/>
              <p:cNvSpPr>
                <a:spLocks/>
              </p:cNvSpPr>
              <p:nvPr/>
            </p:nvSpPr>
            <p:spPr bwMode="auto">
              <a:xfrm>
                <a:off x="12230" y="9228"/>
                <a:ext cx="254" cy="2"/>
              </a:xfrm>
              <a:custGeom>
                <a:avLst/>
                <a:gdLst/>
                <a:ahLst/>
                <a:cxnLst>
                  <a:cxn ang="0">
                    <a:pos x="0" y="0"/>
                  </a:cxn>
                  <a:cxn ang="0">
                    <a:pos x="255" y="0"/>
                  </a:cxn>
                </a:cxnLst>
                <a:rect l="0" t="0" r="r" b="b"/>
                <a:pathLst>
                  <a:path w="254">
                    <a:moveTo>
                      <a:pt x="0" y="0"/>
                    </a:moveTo>
                    <a:lnTo>
                      <a:pt x="255" y="0"/>
                    </a:lnTo>
                  </a:path>
                </a:pathLst>
              </a:custGeom>
              <a:noFill/>
              <a:ln w="1524">
                <a:solidFill>
                  <a:srgbClr val="B2B2B2"/>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848" name="Group 32"/>
            <p:cNvGrpSpPr>
              <a:grpSpLocks/>
            </p:cNvGrpSpPr>
            <p:nvPr/>
          </p:nvGrpSpPr>
          <p:grpSpPr bwMode="auto">
            <a:xfrm>
              <a:off x="11179" y="9228"/>
              <a:ext cx="526" cy="2"/>
              <a:chOff x="11179" y="9228"/>
              <a:chExt cx="526" cy="2"/>
            </a:xfrm>
          </p:grpSpPr>
          <p:sp>
            <p:nvSpPr>
              <p:cNvPr id="34849" name="Freeform 33"/>
              <p:cNvSpPr>
                <a:spLocks/>
              </p:cNvSpPr>
              <p:nvPr/>
            </p:nvSpPr>
            <p:spPr bwMode="auto">
              <a:xfrm>
                <a:off x="11179" y="9228"/>
                <a:ext cx="526" cy="2"/>
              </a:xfrm>
              <a:custGeom>
                <a:avLst/>
                <a:gdLst/>
                <a:ahLst/>
                <a:cxnLst>
                  <a:cxn ang="0">
                    <a:pos x="0" y="0"/>
                  </a:cxn>
                  <a:cxn ang="0">
                    <a:pos x="526" y="0"/>
                  </a:cxn>
                </a:cxnLst>
                <a:rect l="0" t="0" r="r" b="b"/>
                <a:pathLst>
                  <a:path w="526">
                    <a:moveTo>
                      <a:pt x="0" y="0"/>
                    </a:moveTo>
                    <a:lnTo>
                      <a:pt x="526" y="0"/>
                    </a:lnTo>
                  </a:path>
                </a:pathLst>
              </a:custGeom>
              <a:noFill/>
              <a:ln w="1524">
                <a:solidFill>
                  <a:srgbClr val="B2B2B2"/>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850" name="Group 34"/>
            <p:cNvGrpSpPr>
              <a:grpSpLocks/>
            </p:cNvGrpSpPr>
            <p:nvPr/>
          </p:nvGrpSpPr>
          <p:grpSpPr bwMode="auto">
            <a:xfrm>
              <a:off x="10130" y="9228"/>
              <a:ext cx="526" cy="2"/>
              <a:chOff x="10130" y="9228"/>
              <a:chExt cx="526" cy="2"/>
            </a:xfrm>
          </p:grpSpPr>
          <p:sp>
            <p:nvSpPr>
              <p:cNvPr id="34851" name="Freeform 35"/>
              <p:cNvSpPr>
                <a:spLocks/>
              </p:cNvSpPr>
              <p:nvPr/>
            </p:nvSpPr>
            <p:spPr bwMode="auto">
              <a:xfrm>
                <a:off x="10130" y="9228"/>
                <a:ext cx="526" cy="2"/>
              </a:xfrm>
              <a:custGeom>
                <a:avLst/>
                <a:gdLst/>
                <a:ahLst/>
                <a:cxnLst>
                  <a:cxn ang="0">
                    <a:pos x="0" y="0"/>
                  </a:cxn>
                  <a:cxn ang="0">
                    <a:pos x="526" y="0"/>
                  </a:cxn>
                </a:cxnLst>
                <a:rect l="0" t="0" r="r" b="b"/>
                <a:pathLst>
                  <a:path w="526">
                    <a:moveTo>
                      <a:pt x="0" y="0"/>
                    </a:moveTo>
                    <a:lnTo>
                      <a:pt x="526" y="0"/>
                    </a:lnTo>
                  </a:path>
                </a:pathLst>
              </a:custGeom>
              <a:noFill/>
              <a:ln w="1524">
                <a:solidFill>
                  <a:srgbClr val="B2B2B2"/>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852" name="Group 36"/>
            <p:cNvGrpSpPr>
              <a:grpSpLocks/>
            </p:cNvGrpSpPr>
            <p:nvPr/>
          </p:nvGrpSpPr>
          <p:grpSpPr bwMode="auto">
            <a:xfrm>
              <a:off x="9065" y="9228"/>
              <a:ext cx="526" cy="2"/>
              <a:chOff x="9065" y="9228"/>
              <a:chExt cx="526" cy="2"/>
            </a:xfrm>
          </p:grpSpPr>
          <p:sp>
            <p:nvSpPr>
              <p:cNvPr id="34853" name="Freeform 37"/>
              <p:cNvSpPr>
                <a:spLocks/>
              </p:cNvSpPr>
              <p:nvPr/>
            </p:nvSpPr>
            <p:spPr bwMode="auto">
              <a:xfrm>
                <a:off x="9065" y="9228"/>
                <a:ext cx="526" cy="2"/>
              </a:xfrm>
              <a:custGeom>
                <a:avLst/>
                <a:gdLst/>
                <a:ahLst/>
                <a:cxnLst>
                  <a:cxn ang="0">
                    <a:pos x="0" y="0"/>
                  </a:cxn>
                  <a:cxn ang="0">
                    <a:pos x="525" y="0"/>
                  </a:cxn>
                </a:cxnLst>
                <a:rect l="0" t="0" r="r" b="b"/>
                <a:pathLst>
                  <a:path w="526">
                    <a:moveTo>
                      <a:pt x="0" y="0"/>
                    </a:moveTo>
                    <a:lnTo>
                      <a:pt x="525" y="0"/>
                    </a:lnTo>
                  </a:path>
                </a:pathLst>
              </a:custGeom>
              <a:noFill/>
              <a:ln w="1524">
                <a:solidFill>
                  <a:srgbClr val="B2B2B2"/>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854" name="Group 38"/>
            <p:cNvGrpSpPr>
              <a:grpSpLocks/>
            </p:cNvGrpSpPr>
            <p:nvPr/>
          </p:nvGrpSpPr>
          <p:grpSpPr bwMode="auto">
            <a:xfrm>
              <a:off x="8016" y="9228"/>
              <a:ext cx="523" cy="2"/>
              <a:chOff x="8016" y="9228"/>
              <a:chExt cx="523" cy="2"/>
            </a:xfrm>
          </p:grpSpPr>
          <p:sp>
            <p:nvSpPr>
              <p:cNvPr id="34855" name="Freeform 39"/>
              <p:cNvSpPr>
                <a:spLocks/>
              </p:cNvSpPr>
              <p:nvPr/>
            </p:nvSpPr>
            <p:spPr bwMode="auto">
              <a:xfrm>
                <a:off x="8016" y="9228"/>
                <a:ext cx="523" cy="2"/>
              </a:xfrm>
              <a:custGeom>
                <a:avLst/>
                <a:gdLst/>
                <a:ahLst/>
                <a:cxnLst>
                  <a:cxn ang="0">
                    <a:pos x="0" y="0"/>
                  </a:cxn>
                  <a:cxn ang="0">
                    <a:pos x="523" y="0"/>
                  </a:cxn>
                </a:cxnLst>
                <a:rect l="0" t="0" r="r" b="b"/>
                <a:pathLst>
                  <a:path w="523">
                    <a:moveTo>
                      <a:pt x="0" y="0"/>
                    </a:moveTo>
                    <a:lnTo>
                      <a:pt x="523" y="0"/>
                    </a:lnTo>
                  </a:path>
                </a:pathLst>
              </a:custGeom>
              <a:noFill/>
              <a:ln w="1524">
                <a:solidFill>
                  <a:srgbClr val="B2B2B2"/>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856" name="Group 40"/>
            <p:cNvGrpSpPr>
              <a:grpSpLocks/>
            </p:cNvGrpSpPr>
            <p:nvPr/>
          </p:nvGrpSpPr>
          <p:grpSpPr bwMode="auto">
            <a:xfrm>
              <a:off x="6965" y="9228"/>
              <a:ext cx="526" cy="2"/>
              <a:chOff x="6965" y="9228"/>
              <a:chExt cx="526" cy="2"/>
            </a:xfrm>
          </p:grpSpPr>
          <p:sp>
            <p:nvSpPr>
              <p:cNvPr id="34857" name="Freeform 41"/>
              <p:cNvSpPr>
                <a:spLocks/>
              </p:cNvSpPr>
              <p:nvPr/>
            </p:nvSpPr>
            <p:spPr bwMode="auto">
              <a:xfrm>
                <a:off x="6965" y="9228"/>
                <a:ext cx="526" cy="2"/>
              </a:xfrm>
              <a:custGeom>
                <a:avLst/>
                <a:gdLst/>
                <a:ahLst/>
                <a:cxnLst>
                  <a:cxn ang="0">
                    <a:pos x="0" y="0"/>
                  </a:cxn>
                  <a:cxn ang="0">
                    <a:pos x="525" y="0"/>
                  </a:cxn>
                </a:cxnLst>
                <a:rect l="0" t="0" r="r" b="b"/>
                <a:pathLst>
                  <a:path w="526">
                    <a:moveTo>
                      <a:pt x="0" y="0"/>
                    </a:moveTo>
                    <a:lnTo>
                      <a:pt x="525" y="0"/>
                    </a:lnTo>
                  </a:path>
                </a:pathLst>
              </a:custGeom>
              <a:noFill/>
              <a:ln w="1524">
                <a:solidFill>
                  <a:srgbClr val="B2B2B2"/>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858" name="Group 42"/>
            <p:cNvGrpSpPr>
              <a:grpSpLocks/>
            </p:cNvGrpSpPr>
            <p:nvPr/>
          </p:nvGrpSpPr>
          <p:grpSpPr bwMode="auto">
            <a:xfrm>
              <a:off x="5914" y="9228"/>
              <a:ext cx="526" cy="2"/>
              <a:chOff x="5914" y="9228"/>
              <a:chExt cx="526" cy="2"/>
            </a:xfrm>
          </p:grpSpPr>
          <p:sp>
            <p:nvSpPr>
              <p:cNvPr id="34859" name="Freeform 43"/>
              <p:cNvSpPr>
                <a:spLocks/>
              </p:cNvSpPr>
              <p:nvPr/>
            </p:nvSpPr>
            <p:spPr bwMode="auto">
              <a:xfrm>
                <a:off x="5914" y="9228"/>
                <a:ext cx="526" cy="2"/>
              </a:xfrm>
              <a:custGeom>
                <a:avLst/>
                <a:gdLst/>
                <a:ahLst/>
                <a:cxnLst>
                  <a:cxn ang="0">
                    <a:pos x="0" y="0"/>
                  </a:cxn>
                  <a:cxn ang="0">
                    <a:pos x="525" y="0"/>
                  </a:cxn>
                </a:cxnLst>
                <a:rect l="0" t="0" r="r" b="b"/>
                <a:pathLst>
                  <a:path w="526">
                    <a:moveTo>
                      <a:pt x="0" y="0"/>
                    </a:moveTo>
                    <a:lnTo>
                      <a:pt x="525" y="0"/>
                    </a:lnTo>
                  </a:path>
                </a:pathLst>
              </a:custGeom>
              <a:noFill/>
              <a:ln w="1524">
                <a:solidFill>
                  <a:srgbClr val="B2B2B2"/>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860" name="Group 44"/>
            <p:cNvGrpSpPr>
              <a:grpSpLocks/>
            </p:cNvGrpSpPr>
            <p:nvPr/>
          </p:nvGrpSpPr>
          <p:grpSpPr bwMode="auto">
            <a:xfrm>
              <a:off x="2930" y="9228"/>
              <a:ext cx="2460" cy="2"/>
              <a:chOff x="2930" y="9228"/>
              <a:chExt cx="2460" cy="2"/>
            </a:xfrm>
          </p:grpSpPr>
          <p:sp>
            <p:nvSpPr>
              <p:cNvPr id="34861" name="Freeform 45"/>
              <p:cNvSpPr>
                <a:spLocks/>
              </p:cNvSpPr>
              <p:nvPr/>
            </p:nvSpPr>
            <p:spPr bwMode="auto">
              <a:xfrm>
                <a:off x="2930" y="9228"/>
                <a:ext cx="2460" cy="2"/>
              </a:xfrm>
              <a:custGeom>
                <a:avLst/>
                <a:gdLst/>
                <a:ahLst/>
                <a:cxnLst>
                  <a:cxn ang="0">
                    <a:pos x="0" y="0"/>
                  </a:cxn>
                  <a:cxn ang="0">
                    <a:pos x="2460" y="0"/>
                  </a:cxn>
                </a:cxnLst>
                <a:rect l="0" t="0" r="r" b="b"/>
                <a:pathLst>
                  <a:path w="2460">
                    <a:moveTo>
                      <a:pt x="0" y="0"/>
                    </a:moveTo>
                    <a:lnTo>
                      <a:pt x="2460" y="0"/>
                    </a:lnTo>
                  </a:path>
                </a:pathLst>
              </a:custGeom>
              <a:noFill/>
              <a:ln w="1524">
                <a:solidFill>
                  <a:srgbClr val="B2B2B2"/>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862" name="Group 46"/>
            <p:cNvGrpSpPr>
              <a:grpSpLocks/>
            </p:cNvGrpSpPr>
            <p:nvPr/>
          </p:nvGrpSpPr>
          <p:grpSpPr bwMode="auto">
            <a:xfrm>
              <a:off x="12230" y="8467"/>
              <a:ext cx="254" cy="2"/>
              <a:chOff x="12230" y="8467"/>
              <a:chExt cx="254" cy="2"/>
            </a:xfrm>
          </p:grpSpPr>
          <p:sp>
            <p:nvSpPr>
              <p:cNvPr id="34863" name="Freeform 47"/>
              <p:cNvSpPr>
                <a:spLocks/>
              </p:cNvSpPr>
              <p:nvPr/>
            </p:nvSpPr>
            <p:spPr bwMode="auto">
              <a:xfrm>
                <a:off x="12230" y="8467"/>
                <a:ext cx="254" cy="2"/>
              </a:xfrm>
              <a:custGeom>
                <a:avLst/>
                <a:gdLst/>
                <a:ahLst/>
                <a:cxnLst>
                  <a:cxn ang="0">
                    <a:pos x="0" y="0"/>
                  </a:cxn>
                  <a:cxn ang="0">
                    <a:pos x="255" y="0"/>
                  </a:cxn>
                </a:cxnLst>
                <a:rect l="0" t="0" r="r" b="b"/>
                <a:pathLst>
                  <a:path w="254">
                    <a:moveTo>
                      <a:pt x="0" y="0"/>
                    </a:moveTo>
                    <a:lnTo>
                      <a:pt x="255" y="0"/>
                    </a:lnTo>
                  </a:path>
                </a:pathLst>
              </a:custGeom>
              <a:noFill/>
              <a:ln w="1524">
                <a:solidFill>
                  <a:srgbClr val="B2B2B2"/>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864" name="Group 48"/>
            <p:cNvGrpSpPr>
              <a:grpSpLocks/>
            </p:cNvGrpSpPr>
            <p:nvPr/>
          </p:nvGrpSpPr>
          <p:grpSpPr bwMode="auto">
            <a:xfrm>
              <a:off x="11179" y="8467"/>
              <a:ext cx="526" cy="2"/>
              <a:chOff x="11179" y="8467"/>
              <a:chExt cx="526" cy="2"/>
            </a:xfrm>
          </p:grpSpPr>
          <p:sp>
            <p:nvSpPr>
              <p:cNvPr id="34865" name="Freeform 49"/>
              <p:cNvSpPr>
                <a:spLocks/>
              </p:cNvSpPr>
              <p:nvPr/>
            </p:nvSpPr>
            <p:spPr bwMode="auto">
              <a:xfrm>
                <a:off x="11179" y="8467"/>
                <a:ext cx="526" cy="2"/>
              </a:xfrm>
              <a:custGeom>
                <a:avLst/>
                <a:gdLst/>
                <a:ahLst/>
                <a:cxnLst>
                  <a:cxn ang="0">
                    <a:pos x="0" y="0"/>
                  </a:cxn>
                  <a:cxn ang="0">
                    <a:pos x="526" y="0"/>
                  </a:cxn>
                </a:cxnLst>
                <a:rect l="0" t="0" r="r" b="b"/>
                <a:pathLst>
                  <a:path w="526">
                    <a:moveTo>
                      <a:pt x="0" y="0"/>
                    </a:moveTo>
                    <a:lnTo>
                      <a:pt x="526" y="0"/>
                    </a:lnTo>
                  </a:path>
                </a:pathLst>
              </a:custGeom>
              <a:noFill/>
              <a:ln w="1524">
                <a:solidFill>
                  <a:srgbClr val="B2B2B2"/>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866" name="Group 50"/>
            <p:cNvGrpSpPr>
              <a:grpSpLocks/>
            </p:cNvGrpSpPr>
            <p:nvPr/>
          </p:nvGrpSpPr>
          <p:grpSpPr bwMode="auto">
            <a:xfrm>
              <a:off x="10130" y="8467"/>
              <a:ext cx="526" cy="2"/>
              <a:chOff x="10130" y="8467"/>
              <a:chExt cx="526" cy="2"/>
            </a:xfrm>
          </p:grpSpPr>
          <p:sp>
            <p:nvSpPr>
              <p:cNvPr id="34867" name="Freeform 51"/>
              <p:cNvSpPr>
                <a:spLocks/>
              </p:cNvSpPr>
              <p:nvPr/>
            </p:nvSpPr>
            <p:spPr bwMode="auto">
              <a:xfrm>
                <a:off x="10130" y="8467"/>
                <a:ext cx="526" cy="2"/>
              </a:xfrm>
              <a:custGeom>
                <a:avLst/>
                <a:gdLst/>
                <a:ahLst/>
                <a:cxnLst>
                  <a:cxn ang="0">
                    <a:pos x="0" y="0"/>
                  </a:cxn>
                  <a:cxn ang="0">
                    <a:pos x="526" y="0"/>
                  </a:cxn>
                </a:cxnLst>
                <a:rect l="0" t="0" r="r" b="b"/>
                <a:pathLst>
                  <a:path w="526">
                    <a:moveTo>
                      <a:pt x="0" y="0"/>
                    </a:moveTo>
                    <a:lnTo>
                      <a:pt x="526" y="0"/>
                    </a:lnTo>
                  </a:path>
                </a:pathLst>
              </a:custGeom>
              <a:noFill/>
              <a:ln w="1524">
                <a:solidFill>
                  <a:srgbClr val="B2B2B2"/>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868" name="Group 52"/>
            <p:cNvGrpSpPr>
              <a:grpSpLocks/>
            </p:cNvGrpSpPr>
            <p:nvPr/>
          </p:nvGrpSpPr>
          <p:grpSpPr bwMode="auto">
            <a:xfrm>
              <a:off x="9065" y="8467"/>
              <a:ext cx="526" cy="2"/>
              <a:chOff x="9065" y="8467"/>
              <a:chExt cx="526" cy="2"/>
            </a:xfrm>
          </p:grpSpPr>
          <p:sp>
            <p:nvSpPr>
              <p:cNvPr id="34869" name="Freeform 53"/>
              <p:cNvSpPr>
                <a:spLocks/>
              </p:cNvSpPr>
              <p:nvPr/>
            </p:nvSpPr>
            <p:spPr bwMode="auto">
              <a:xfrm>
                <a:off x="9065" y="8467"/>
                <a:ext cx="526" cy="2"/>
              </a:xfrm>
              <a:custGeom>
                <a:avLst/>
                <a:gdLst/>
                <a:ahLst/>
                <a:cxnLst>
                  <a:cxn ang="0">
                    <a:pos x="0" y="0"/>
                  </a:cxn>
                  <a:cxn ang="0">
                    <a:pos x="525" y="0"/>
                  </a:cxn>
                </a:cxnLst>
                <a:rect l="0" t="0" r="r" b="b"/>
                <a:pathLst>
                  <a:path w="526">
                    <a:moveTo>
                      <a:pt x="0" y="0"/>
                    </a:moveTo>
                    <a:lnTo>
                      <a:pt x="525" y="0"/>
                    </a:lnTo>
                  </a:path>
                </a:pathLst>
              </a:custGeom>
              <a:noFill/>
              <a:ln w="1524">
                <a:solidFill>
                  <a:srgbClr val="B2B2B2"/>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870" name="Group 54"/>
            <p:cNvGrpSpPr>
              <a:grpSpLocks/>
            </p:cNvGrpSpPr>
            <p:nvPr/>
          </p:nvGrpSpPr>
          <p:grpSpPr bwMode="auto">
            <a:xfrm>
              <a:off x="8016" y="8467"/>
              <a:ext cx="523" cy="2"/>
              <a:chOff x="8016" y="8467"/>
              <a:chExt cx="523" cy="2"/>
            </a:xfrm>
          </p:grpSpPr>
          <p:sp>
            <p:nvSpPr>
              <p:cNvPr id="34871" name="Freeform 55"/>
              <p:cNvSpPr>
                <a:spLocks/>
              </p:cNvSpPr>
              <p:nvPr/>
            </p:nvSpPr>
            <p:spPr bwMode="auto">
              <a:xfrm>
                <a:off x="8016" y="8467"/>
                <a:ext cx="523" cy="2"/>
              </a:xfrm>
              <a:custGeom>
                <a:avLst/>
                <a:gdLst/>
                <a:ahLst/>
                <a:cxnLst>
                  <a:cxn ang="0">
                    <a:pos x="0" y="0"/>
                  </a:cxn>
                  <a:cxn ang="0">
                    <a:pos x="523" y="0"/>
                  </a:cxn>
                </a:cxnLst>
                <a:rect l="0" t="0" r="r" b="b"/>
                <a:pathLst>
                  <a:path w="523">
                    <a:moveTo>
                      <a:pt x="0" y="0"/>
                    </a:moveTo>
                    <a:lnTo>
                      <a:pt x="523" y="0"/>
                    </a:lnTo>
                  </a:path>
                </a:pathLst>
              </a:custGeom>
              <a:noFill/>
              <a:ln w="1524">
                <a:solidFill>
                  <a:srgbClr val="B2B2B2"/>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872" name="Group 56"/>
            <p:cNvGrpSpPr>
              <a:grpSpLocks/>
            </p:cNvGrpSpPr>
            <p:nvPr/>
          </p:nvGrpSpPr>
          <p:grpSpPr bwMode="auto">
            <a:xfrm>
              <a:off x="6965" y="8467"/>
              <a:ext cx="526" cy="2"/>
              <a:chOff x="6965" y="8467"/>
              <a:chExt cx="526" cy="2"/>
            </a:xfrm>
          </p:grpSpPr>
          <p:sp>
            <p:nvSpPr>
              <p:cNvPr id="34873" name="Freeform 57"/>
              <p:cNvSpPr>
                <a:spLocks/>
              </p:cNvSpPr>
              <p:nvPr/>
            </p:nvSpPr>
            <p:spPr bwMode="auto">
              <a:xfrm>
                <a:off x="6965" y="8467"/>
                <a:ext cx="526" cy="2"/>
              </a:xfrm>
              <a:custGeom>
                <a:avLst/>
                <a:gdLst/>
                <a:ahLst/>
                <a:cxnLst>
                  <a:cxn ang="0">
                    <a:pos x="0" y="0"/>
                  </a:cxn>
                  <a:cxn ang="0">
                    <a:pos x="525" y="0"/>
                  </a:cxn>
                </a:cxnLst>
                <a:rect l="0" t="0" r="r" b="b"/>
                <a:pathLst>
                  <a:path w="526">
                    <a:moveTo>
                      <a:pt x="0" y="0"/>
                    </a:moveTo>
                    <a:lnTo>
                      <a:pt x="525" y="0"/>
                    </a:lnTo>
                  </a:path>
                </a:pathLst>
              </a:custGeom>
              <a:noFill/>
              <a:ln w="1524">
                <a:solidFill>
                  <a:srgbClr val="B2B2B2"/>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874" name="Group 58"/>
            <p:cNvGrpSpPr>
              <a:grpSpLocks/>
            </p:cNvGrpSpPr>
            <p:nvPr/>
          </p:nvGrpSpPr>
          <p:grpSpPr bwMode="auto">
            <a:xfrm>
              <a:off x="2930" y="8467"/>
              <a:ext cx="3509" cy="2"/>
              <a:chOff x="2930" y="8467"/>
              <a:chExt cx="3509" cy="2"/>
            </a:xfrm>
          </p:grpSpPr>
          <p:sp>
            <p:nvSpPr>
              <p:cNvPr id="34875" name="Freeform 59"/>
              <p:cNvSpPr>
                <a:spLocks/>
              </p:cNvSpPr>
              <p:nvPr/>
            </p:nvSpPr>
            <p:spPr bwMode="auto">
              <a:xfrm>
                <a:off x="2930" y="8467"/>
                <a:ext cx="3509" cy="2"/>
              </a:xfrm>
              <a:custGeom>
                <a:avLst/>
                <a:gdLst/>
                <a:ahLst/>
                <a:cxnLst>
                  <a:cxn ang="0">
                    <a:pos x="0" y="0"/>
                  </a:cxn>
                  <a:cxn ang="0">
                    <a:pos x="3509" y="0"/>
                  </a:cxn>
                </a:cxnLst>
                <a:rect l="0" t="0" r="r" b="b"/>
                <a:pathLst>
                  <a:path w="3509">
                    <a:moveTo>
                      <a:pt x="0" y="0"/>
                    </a:moveTo>
                    <a:lnTo>
                      <a:pt x="3509" y="0"/>
                    </a:lnTo>
                  </a:path>
                </a:pathLst>
              </a:custGeom>
              <a:noFill/>
              <a:ln w="1524">
                <a:solidFill>
                  <a:srgbClr val="B2B2B2"/>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876" name="Group 60"/>
            <p:cNvGrpSpPr>
              <a:grpSpLocks/>
            </p:cNvGrpSpPr>
            <p:nvPr/>
          </p:nvGrpSpPr>
          <p:grpSpPr bwMode="auto">
            <a:xfrm>
              <a:off x="12230" y="7704"/>
              <a:ext cx="254" cy="2"/>
              <a:chOff x="12230" y="7704"/>
              <a:chExt cx="254" cy="2"/>
            </a:xfrm>
          </p:grpSpPr>
          <p:sp>
            <p:nvSpPr>
              <p:cNvPr id="34877" name="Freeform 61"/>
              <p:cNvSpPr>
                <a:spLocks/>
              </p:cNvSpPr>
              <p:nvPr/>
            </p:nvSpPr>
            <p:spPr bwMode="auto">
              <a:xfrm>
                <a:off x="12230" y="7704"/>
                <a:ext cx="254" cy="2"/>
              </a:xfrm>
              <a:custGeom>
                <a:avLst/>
                <a:gdLst/>
                <a:ahLst/>
                <a:cxnLst>
                  <a:cxn ang="0">
                    <a:pos x="0" y="0"/>
                  </a:cxn>
                  <a:cxn ang="0">
                    <a:pos x="255" y="0"/>
                  </a:cxn>
                </a:cxnLst>
                <a:rect l="0" t="0" r="r" b="b"/>
                <a:pathLst>
                  <a:path w="254">
                    <a:moveTo>
                      <a:pt x="0" y="0"/>
                    </a:moveTo>
                    <a:lnTo>
                      <a:pt x="255" y="0"/>
                    </a:lnTo>
                  </a:path>
                </a:pathLst>
              </a:custGeom>
              <a:noFill/>
              <a:ln w="1524">
                <a:solidFill>
                  <a:srgbClr val="B2B2B2"/>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878" name="Group 62"/>
            <p:cNvGrpSpPr>
              <a:grpSpLocks/>
            </p:cNvGrpSpPr>
            <p:nvPr/>
          </p:nvGrpSpPr>
          <p:grpSpPr bwMode="auto">
            <a:xfrm>
              <a:off x="11179" y="7704"/>
              <a:ext cx="526" cy="2"/>
              <a:chOff x="11179" y="7704"/>
              <a:chExt cx="526" cy="2"/>
            </a:xfrm>
          </p:grpSpPr>
          <p:sp>
            <p:nvSpPr>
              <p:cNvPr id="34879" name="Freeform 63"/>
              <p:cNvSpPr>
                <a:spLocks/>
              </p:cNvSpPr>
              <p:nvPr/>
            </p:nvSpPr>
            <p:spPr bwMode="auto">
              <a:xfrm>
                <a:off x="11179" y="7704"/>
                <a:ext cx="526" cy="2"/>
              </a:xfrm>
              <a:custGeom>
                <a:avLst/>
                <a:gdLst/>
                <a:ahLst/>
                <a:cxnLst>
                  <a:cxn ang="0">
                    <a:pos x="0" y="0"/>
                  </a:cxn>
                  <a:cxn ang="0">
                    <a:pos x="526" y="0"/>
                  </a:cxn>
                </a:cxnLst>
                <a:rect l="0" t="0" r="r" b="b"/>
                <a:pathLst>
                  <a:path w="526">
                    <a:moveTo>
                      <a:pt x="0" y="0"/>
                    </a:moveTo>
                    <a:lnTo>
                      <a:pt x="526" y="0"/>
                    </a:lnTo>
                  </a:path>
                </a:pathLst>
              </a:custGeom>
              <a:noFill/>
              <a:ln w="1524">
                <a:solidFill>
                  <a:srgbClr val="B2B2B2"/>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880" name="Group 64"/>
            <p:cNvGrpSpPr>
              <a:grpSpLocks/>
            </p:cNvGrpSpPr>
            <p:nvPr/>
          </p:nvGrpSpPr>
          <p:grpSpPr bwMode="auto">
            <a:xfrm>
              <a:off x="10130" y="7704"/>
              <a:ext cx="526" cy="2"/>
              <a:chOff x="10130" y="7704"/>
              <a:chExt cx="526" cy="2"/>
            </a:xfrm>
          </p:grpSpPr>
          <p:sp>
            <p:nvSpPr>
              <p:cNvPr id="34881" name="Freeform 65"/>
              <p:cNvSpPr>
                <a:spLocks/>
              </p:cNvSpPr>
              <p:nvPr/>
            </p:nvSpPr>
            <p:spPr bwMode="auto">
              <a:xfrm>
                <a:off x="10130" y="7704"/>
                <a:ext cx="526" cy="2"/>
              </a:xfrm>
              <a:custGeom>
                <a:avLst/>
                <a:gdLst/>
                <a:ahLst/>
                <a:cxnLst>
                  <a:cxn ang="0">
                    <a:pos x="0" y="0"/>
                  </a:cxn>
                  <a:cxn ang="0">
                    <a:pos x="526" y="0"/>
                  </a:cxn>
                </a:cxnLst>
                <a:rect l="0" t="0" r="r" b="b"/>
                <a:pathLst>
                  <a:path w="526">
                    <a:moveTo>
                      <a:pt x="0" y="0"/>
                    </a:moveTo>
                    <a:lnTo>
                      <a:pt x="526" y="0"/>
                    </a:lnTo>
                  </a:path>
                </a:pathLst>
              </a:custGeom>
              <a:noFill/>
              <a:ln w="1524">
                <a:solidFill>
                  <a:srgbClr val="B2B2B2"/>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882" name="Group 66"/>
            <p:cNvGrpSpPr>
              <a:grpSpLocks/>
            </p:cNvGrpSpPr>
            <p:nvPr/>
          </p:nvGrpSpPr>
          <p:grpSpPr bwMode="auto">
            <a:xfrm>
              <a:off x="9065" y="7704"/>
              <a:ext cx="526" cy="2"/>
              <a:chOff x="9065" y="7704"/>
              <a:chExt cx="526" cy="2"/>
            </a:xfrm>
          </p:grpSpPr>
          <p:sp>
            <p:nvSpPr>
              <p:cNvPr id="34883" name="Freeform 67"/>
              <p:cNvSpPr>
                <a:spLocks/>
              </p:cNvSpPr>
              <p:nvPr/>
            </p:nvSpPr>
            <p:spPr bwMode="auto">
              <a:xfrm>
                <a:off x="9065" y="7704"/>
                <a:ext cx="526" cy="2"/>
              </a:xfrm>
              <a:custGeom>
                <a:avLst/>
                <a:gdLst/>
                <a:ahLst/>
                <a:cxnLst>
                  <a:cxn ang="0">
                    <a:pos x="0" y="0"/>
                  </a:cxn>
                  <a:cxn ang="0">
                    <a:pos x="525" y="0"/>
                  </a:cxn>
                </a:cxnLst>
                <a:rect l="0" t="0" r="r" b="b"/>
                <a:pathLst>
                  <a:path w="526">
                    <a:moveTo>
                      <a:pt x="0" y="0"/>
                    </a:moveTo>
                    <a:lnTo>
                      <a:pt x="525" y="0"/>
                    </a:lnTo>
                  </a:path>
                </a:pathLst>
              </a:custGeom>
              <a:noFill/>
              <a:ln w="1524">
                <a:solidFill>
                  <a:srgbClr val="B2B2B2"/>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884" name="Group 68"/>
            <p:cNvGrpSpPr>
              <a:grpSpLocks/>
            </p:cNvGrpSpPr>
            <p:nvPr/>
          </p:nvGrpSpPr>
          <p:grpSpPr bwMode="auto">
            <a:xfrm>
              <a:off x="8016" y="7704"/>
              <a:ext cx="523" cy="2"/>
              <a:chOff x="8016" y="7704"/>
              <a:chExt cx="523" cy="2"/>
            </a:xfrm>
          </p:grpSpPr>
          <p:sp>
            <p:nvSpPr>
              <p:cNvPr id="34885" name="Freeform 69"/>
              <p:cNvSpPr>
                <a:spLocks/>
              </p:cNvSpPr>
              <p:nvPr/>
            </p:nvSpPr>
            <p:spPr bwMode="auto">
              <a:xfrm>
                <a:off x="8016" y="7704"/>
                <a:ext cx="523" cy="2"/>
              </a:xfrm>
              <a:custGeom>
                <a:avLst/>
                <a:gdLst/>
                <a:ahLst/>
                <a:cxnLst>
                  <a:cxn ang="0">
                    <a:pos x="0" y="0"/>
                  </a:cxn>
                  <a:cxn ang="0">
                    <a:pos x="523" y="0"/>
                  </a:cxn>
                </a:cxnLst>
                <a:rect l="0" t="0" r="r" b="b"/>
                <a:pathLst>
                  <a:path w="523">
                    <a:moveTo>
                      <a:pt x="0" y="0"/>
                    </a:moveTo>
                    <a:lnTo>
                      <a:pt x="523" y="0"/>
                    </a:lnTo>
                  </a:path>
                </a:pathLst>
              </a:custGeom>
              <a:noFill/>
              <a:ln w="1524">
                <a:solidFill>
                  <a:srgbClr val="B2B2B2"/>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886" name="Group 70"/>
            <p:cNvGrpSpPr>
              <a:grpSpLocks/>
            </p:cNvGrpSpPr>
            <p:nvPr/>
          </p:nvGrpSpPr>
          <p:grpSpPr bwMode="auto">
            <a:xfrm>
              <a:off x="6965" y="7704"/>
              <a:ext cx="526" cy="2"/>
              <a:chOff x="6965" y="7704"/>
              <a:chExt cx="526" cy="2"/>
            </a:xfrm>
          </p:grpSpPr>
          <p:sp>
            <p:nvSpPr>
              <p:cNvPr id="34887" name="Freeform 71"/>
              <p:cNvSpPr>
                <a:spLocks/>
              </p:cNvSpPr>
              <p:nvPr/>
            </p:nvSpPr>
            <p:spPr bwMode="auto">
              <a:xfrm>
                <a:off x="6965" y="7704"/>
                <a:ext cx="526" cy="2"/>
              </a:xfrm>
              <a:custGeom>
                <a:avLst/>
                <a:gdLst/>
                <a:ahLst/>
                <a:cxnLst>
                  <a:cxn ang="0">
                    <a:pos x="0" y="0"/>
                  </a:cxn>
                  <a:cxn ang="0">
                    <a:pos x="525" y="0"/>
                  </a:cxn>
                </a:cxnLst>
                <a:rect l="0" t="0" r="r" b="b"/>
                <a:pathLst>
                  <a:path w="526">
                    <a:moveTo>
                      <a:pt x="0" y="0"/>
                    </a:moveTo>
                    <a:lnTo>
                      <a:pt x="525" y="0"/>
                    </a:lnTo>
                  </a:path>
                </a:pathLst>
              </a:custGeom>
              <a:noFill/>
              <a:ln w="1524">
                <a:solidFill>
                  <a:srgbClr val="B2B2B2"/>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888" name="Group 72"/>
            <p:cNvGrpSpPr>
              <a:grpSpLocks/>
            </p:cNvGrpSpPr>
            <p:nvPr/>
          </p:nvGrpSpPr>
          <p:grpSpPr bwMode="auto">
            <a:xfrm>
              <a:off x="2930" y="7704"/>
              <a:ext cx="3509" cy="2"/>
              <a:chOff x="2930" y="7704"/>
              <a:chExt cx="3509" cy="2"/>
            </a:xfrm>
          </p:grpSpPr>
          <p:sp>
            <p:nvSpPr>
              <p:cNvPr id="34889" name="Freeform 73"/>
              <p:cNvSpPr>
                <a:spLocks/>
              </p:cNvSpPr>
              <p:nvPr/>
            </p:nvSpPr>
            <p:spPr bwMode="auto">
              <a:xfrm>
                <a:off x="2930" y="7704"/>
                <a:ext cx="3509" cy="2"/>
              </a:xfrm>
              <a:custGeom>
                <a:avLst/>
                <a:gdLst/>
                <a:ahLst/>
                <a:cxnLst>
                  <a:cxn ang="0">
                    <a:pos x="0" y="0"/>
                  </a:cxn>
                  <a:cxn ang="0">
                    <a:pos x="3509" y="0"/>
                  </a:cxn>
                </a:cxnLst>
                <a:rect l="0" t="0" r="r" b="b"/>
                <a:pathLst>
                  <a:path w="3509">
                    <a:moveTo>
                      <a:pt x="0" y="0"/>
                    </a:moveTo>
                    <a:lnTo>
                      <a:pt x="3509" y="0"/>
                    </a:lnTo>
                  </a:path>
                </a:pathLst>
              </a:custGeom>
              <a:noFill/>
              <a:ln w="1524">
                <a:solidFill>
                  <a:srgbClr val="B2B2B2"/>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890" name="Group 74"/>
            <p:cNvGrpSpPr>
              <a:grpSpLocks/>
            </p:cNvGrpSpPr>
            <p:nvPr/>
          </p:nvGrpSpPr>
          <p:grpSpPr bwMode="auto">
            <a:xfrm>
              <a:off x="12230" y="6958"/>
              <a:ext cx="254" cy="2"/>
              <a:chOff x="12230" y="6958"/>
              <a:chExt cx="254" cy="2"/>
            </a:xfrm>
          </p:grpSpPr>
          <p:sp>
            <p:nvSpPr>
              <p:cNvPr id="34891" name="Freeform 75"/>
              <p:cNvSpPr>
                <a:spLocks/>
              </p:cNvSpPr>
              <p:nvPr/>
            </p:nvSpPr>
            <p:spPr bwMode="auto">
              <a:xfrm>
                <a:off x="12230" y="6958"/>
                <a:ext cx="254" cy="2"/>
              </a:xfrm>
              <a:custGeom>
                <a:avLst/>
                <a:gdLst/>
                <a:ahLst/>
                <a:cxnLst>
                  <a:cxn ang="0">
                    <a:pos x="0" y="0"/>
                  </a:cxn>
                  <a:cxn ang="0">
                    <a:pos x="255" y="0"/>
                  </a:cxn>
                </a:cxnLst>
                <a:rect l="0" t="0" r="r" b="b"/>
                <a:pathLst>
                  <a:path w="254">
                    <a:moveTo>
                      <a:pt x="0" y="0"/>
                    </a:moveTo>
                    <a:lnTo>
                      <a:pt x="255" y="0"/>
                    </a:lnTo>
                  </a:path>
                </a:pathLst>
              </a:custGeom>
              <a:noFill/>
              <a:ln w="1524">
                <a:solidFill>
                  <a:srgbClr val="B2B2B2"/>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892" name="Group 76"/>
            <p:cNvGrpSpPr>
              <a:grpSpLocks/>
            </p:cNvGrpSpPr>
            <p:nvPr/>
          </p:nvGrpSpPr>
          <p:grpSpPr bwMode="auto">
            <a:xfrm>
              <a:off x="11179" y="6958"/>
              <a:ext cx="526" cy="2"/>
              <a:chOff x="11179" y="6958"/>
              <a:chExt cx="526" cy="2"/>
            </a:xfrm>
          </p:grpSpPr>
          <p:sp>
            <p:nvSpPr>
              <p:cNvPr id="34893" name="Freeform 77"/>
              <p:cNvSpPr>
                <a:spLocks/>
              </p:cNvSpPr>
              <p:nvPr/>
            </p:nvSpPr>
            <p:spPr bwMode="auto">
              <a:xfrm>
                <a:off x="11179" y="6958"/>
                <a:ext cx="526" cy="2"/>
              </a:xfrm>
              <a:custGeom>
                <a:avLst/>
                <a:gdLst/>
                <a:ahLst/>
                <a:cxnLst>
                  <a:cxn ang="0">
                    <a:pos x="0" y="0"/>
                  </a:cxn>
                  <a:cxn ang="0">
                    <a:pos x="526" y="0"/>
                  </a:cxn>
                </a:cxnLst>
                <a:rect l="0" t="0" r="r" b="b"/>
                <a:pathLst>
                  <a:path w="526">
                    <a:moveTo>
                      <a:pt x="0" y="0"/>
                    </a:moveTo>
                    <a:lnTo>
                      <a:pt x="526" y="0"/>
                    </a:lnTo>
                  </a:path>
                </a:pathLst>
              </a:custGeom>
              <a:noFill/>
              <a:ln w="1524">
                <a:solidFill>
                  <a:srgbClr val="B2B2B2"/>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894" name="Group 78"/>
            <p:cNvGrpSpPr>
              <a:grpSpLocks/>
            </p:cNvGrpSpPr>
            <p:nvPr/>
          </p:nvGrpSpPr>
          <p:grpSpPr bwMode="auto">
            <a:xfrm>
              <a:off x="10130" y="6958"/>
              <a:ext cx="526" cy="2"/>
              <a:chOff x="10130" y="6958"/>
              <a:chExt cx="526" cy="2"/>
            </a:xfrm>
          </p:grpSpPr>
          <p:sp>
            <p:nvSpPr>
              <p:cNvPr id="34895" name="Freeform 79"/>
              <p:cNvSpPr>
                <a:spLocks/>
              </p:cNvSpPr>
              <p:nvPr/>
            </p:nvSpPr>
            <p:spPr bwMode="auto">
              <a:xfrm>
                <a:off x="10130" y="6958"/>
                <a:ext cx="526" cy="2"/>
              </a:xfrm>
              <a:custGeom>
                <a:avLst/>
                <a:gdLst/>
                <a:ahLst/>
                <a:cxnLst>
                  <a:cxn ang="0">
                    <a:pos x="0" y="0"/>
                  </a:cxn>
                  <a:cxn ang="0">
                    <a:pos x="526" y="0"/>
                  </a:cxn>
                </a:cxnLst>
                <a:rect l="0" t="0" r="r" b="b"/>
                <a:pathLst>
                  <a:path w="526">
                    <a:moveTo>
                      <a:pt x="0" y="0"/>
                    </a:moveTo>
                    <a:lnTo>
                      <a:pt x="526" y="0"/>
                    </a:lnTo>
                  </a:path>
                </a:pathLst>
              </a:custGeom>
              <a:noFill/>
              <a:ln w="1524">
                <a:solidFill>
                  <a:srgbClr val="B2B2B2"/>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896" name="Group 80"/>
            <p:cNvGrpSpPr>
              <a:grpSpLocks/>
            </p:cNvGrpSpPr>
            <p:nvPr/>
          </p:nvGrpSpPr>
          <p:grpSpPr bwMode="auto">
            <a:xfrm>
              <a:off x="9065" y="6958"/>
              <a:ext cx="526" cy="2"/>
              <a:chOff x="9065" y="6958"/>
              <a:chExt cx="526" cy="2"/>
            </a:xfrm>
          </p:grpSpPr>
          <p:sp>
            <p:nvSpPr>
              <p:cNvPr id="34897" name="Freeform 81"/>
              <p:cNvSpPr>
                <a:spLocks/>
              </p:cNvSpPr>
              <p:nvPr/>
            </p:nvSpPr>
            <p:spPr bwMode="auto">
              <a:xfrm>
                <a:off x="9065" y="6958"/>
                <a:ext cx="526" cy="2"/>
              </a:xfrm>
              <a:custGeom>
                <a:avLst/>
                <a:gdLst/>
                <a:ahLst/>
                <a:cxnLst>
                  <a:cxn ang="0">
                    <a:pos x="0" y="0"/>
                  </a:cxn>
                  <a:cxn ang="0">
                    <a:pos x="525" y="0"/>
                  </a:cxn>
                </a:cxnLst>
                <a:rect l="0" t="0" r="r" b="b"/>
                <a:pathLst>
                  <a:path w="526">
                    <a:moveTo>
                      <a:pt x="0" y="0"/>
                    </a:moveTo>
                    <a:lnTo>
                      <a:pt x="525" y="0"/>
                    </a:lnTo>
                  </a:path>
                </a:pathLst>
              </a:custGeom>
              <a:noFill/>
              <a:ln w="1524">
                <a:solidFill>
                  <a:srgbClr val="B2B2B2"/>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898" name="Group 82"/>
            <p:cNvGrpSpPr>
              <a:grpSpLocks/>
            </p:cNvGrpSpPr>
            <p:nvPr/>
          </p:nvGrpSpPr>
          <p:grpSpPr bwMode="auto">
            <a:xfrm>
              <a:off x="8016" y="6958"/>
              <a:ext cx="523" cy="2"/>
              <a:chOff x="8016" y="6958"/>
              <a:chExt cx="523" cy="2"/>
            </a:xfrm>
          </p:grpSpPr>
          <p:sp>
            <p:nvSpPr>
              <p:cNvPr id="34899" name="Freeform 83"/>
              <p:cNvSpPr>
                <a:spLocks/>
              </p:cNvSpPr>
              <p:nvPr/>
            </p:nvSpPr>
            <p:spPr bwMode="auto">
              <a:xfrm>
                <a:off x="8016" y="6958"/>
                <a:ext cx="523" cy="2"/>
              </a:xfrm>
              <a:custGeom>
                <a:avLst/>
                <a:gdLst/>
                <a:ahLst/>
                <a:cxnLst>
                  <a:cxn ang="0">
                    <a:pos x="0" y="0"/>
                  </a:cxn>
                  <a:cxn ang="0">
                    <a:pos x="523" y="0"/>
                  </a:cxn>
                </a:cxnLst>
                <a:rect l="0" t="0" r="r" b="b"/>
                <a:pathLst>
                  <a:path w="523">
                    <a:moveTo>
                      <a:pt x="0" y="0"/>
                    </a:moveTo>
                    <a:lnTo>
                      <a:pt x="523" y="0"/>
                    </a:lnTo>
                  </a:path>
                </a:pathLst>
              </a:custGeom>
              <a:noFill/>
              <a:ln w="1524">
                <a:solidFill>
                  <a:srgbClr val="B2B2B2"/>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900" name="Group 84"/>
            <p:cNvGrpSpPr>
              <a:grpSpLocks/>
            </p:cNvGrpSpPr>
            <p:nvPr/>
          </p:nvGrpSpPr>
          <p:grpSpPr bwMode="auto">
            <a:xfrm>
              <a:off x="2930" y="6958"/>
              <a:ext cx="4560" cy="2"/>
              <a:chOff x="2930" y="6958"/>
              <a:chExt cx="4560" cy="2"/>
            </a:xfrm>
          </p:grpSpPr>
          <p:sp>
            <p:nvSpPr>
              <p:cNvPr id="34901" name="Freeform 85"/>
              <p:cNvSpPr>
                <a:spLocks/>
              </p:cNvSpPr>
              <p:nvPr/>
            </p:nvSpPr>
            <p:spPr bwMode="auto">
              <a:xfrm>
                <a:off x="2930" y="6958"/>
                <a:ext cx="4560" cy="2"/>
              </a:xfrm>
              <a:custGeom>
                <a:avLst/>
                <a:gdLst/>
                <a:ahLst/>
                <a:cxnLst>
                  <a:cxn ang="0">
                    <a:pos x="0" y="0"/>
                  </a:cxn>
                  <a:cxn ang="0">
                    <a:pos x="4560" y="0"/>
                  </a:cxn>
                </a:cxnLst>
                <a:rect l="0" t="0" r="r" b="b"/>
                <a:pathLst>
                  <a:path w="4560">
                    <a:moveTo>
                      <a:pt x="0" y="0"/>
                    </a:moveTo>
                    <a:lnTo>
                      <a:pt x="4560" y="0"/>
                    </a:lnTo>
                  </a:path>
                </a:pathLst>
              </a:custGeom>
              <a:noFill/>
              <a:ln w="1524">
                <a:solidFill>
                  <a:srgbClr val="B2B2B2"/>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902" name="Group 86"/>
            <p:cNvGrpSpPr>
              <a:grpSpLocks/>
            </p:cNvGrpSpPr>
            <p:nvPr/>
          </p:nvGrpSpPr>
          <p:grpSpPr bwMode="auto">
            <a:xfrm>
              <a:off x="12230" y="6197"/>
              <a:ext cx="254" cy="2"/>
              <a:chOff x="12230" y="6197"/>
              <a:chExt cx="254" cy="2"/>
            </a:xfrm>
          </p:grpSpPr>
          <p:sp>
            <p:nvSpPr>
              <p:cNvPr id="34903" name="Freeform 87"/>
              <p:cNvSpPr>
                <a:spLocks/>
              </p:cNvSpPr>
              <p:nvPr/>
            </p:nvSpPr>
            <p:spPr bwMode="auto">
              <a:xfrm>
                <a:off x="12230" y="6197"/>
                <a:ext cx="254" cy="2"/>
              </a:xfrm>
              <a:custGeom>
                <a:avLst/>
                <a:gdLst/>
                <a:ahLst/>
                <a:cxnLst>
                  <a:cxn ang="0">
                    <a:pos x="0" y="0"/>
                  </a:cxn>
                  <a:cxn ang="0">
                    <a:pos x="255" y="0"/>
                  </a:cxn>
                </a:cxnLst>
                <a:rect l="0" t="0" r="r" b="b"/>
                <a:pathLst>
                  <a:path w="254">
                    <a:moveTo>
                      <a:pt x="0" y="0"/>
                    </a:moveTo>
                    <a:lnTo>
                      <a:pt x="255" y="0"/>
                    </a:lnTo>
                  </a:path>
                </a:pathLst>
              </a:custGeom>
              <a:noFill/>
              <a:ln w="1524">
                <a:solidFill>
                  <a:srgbClr val="B2B2B2"/>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904" name="Group 88"/>
            <p:cNvGrpSpPr>
              <a:grpSpLocks/>
            </p:cNvGrpSpPr>
            <p:nvPr/>
          </p:nvGrpSpPr>
          <p:grpSpPr bwMode="auto">
            <a:xfrm>
              <a:off x="11179" y="6197"/>
              <a:ext cx="526" cy="2"/>
              <a:chOff x="11179" y="6197"/>
              <a:chExt cx="526" cy="2"/>
            </a:xfrm>
          </p:grpSpPr>
          <p:sp>
            <p:nvSpPr>
              <p:cNvPr id="34905" name="Freeform 89"/>
              <p:cNvSpPr>
                <a:spLocks/>
              </p:cNvSpPr>
              <p:nvPr/>
            </p:nvSpPr>
            <p:spPr bwMode="auto">
              <a:xfrm>
                <a:off x="11179" y="6197"/>
                <a:ext cx="526" cy="2"/>
              </a:xfrm>
              <a:custGeom>
                <a:avLst/>
                <a:gdLst/>
                <a:ahLst/>
                <a:cxnLst>
                  <a:cxn ang="0">
                    <a:pos x="0" y="0"/>
                  </a:cxn>
                  <a:cxn ang="0">
                    <a:pos x="526" y="0"/>
                  </a:cxn>
                </a:cxnLst>
                <a:rect l="0" t="0" r="r" b="b"/>
                <a:pathLst>
                  <a:path w="526">
                    <a:moveTo>
                      <a:pt x="0" y="0"/>
                    </a:moveTo>
                    <a:lnTo>
                      <a:pt x="526" y="0"/>
                    </a:lnTo>
                  </a:path>
                </a:pathLst>
              </a:custGeom>
              <a:noFill/>
              <a:ln w="1524">
                <a:solidFill>
                  <a:srgbClr val="B2B2B2"/>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906" name="Group 90"/>
            <p:cNvGrpSpPr>
              <a:grpSpLocks/>
            </p:cNvGrpSpPr>
            <p:nvPr/>
          </p:nvGrpSpPr>
          <p:grpSpPr bwMode="auto">
            <a:xfrm>
              <a:off x="10130" y="6197"/>
              <a:ext cx="526" cy="2"/>
              <a:chOff x="10130" y="6197"/>
              <a:chExt cx="526" cy="2"/>
            </a:xfrm>
          </p:grpSpPr>
          <p:sp>
            <p:nvSpPr>
              <p:cNvPr id="34907" name="Freeform 91"/>
              <p:cNvSpPr>
                <a:spLocks/>
              </p:cNvSpPr>
              <p:nvPr/>
            </p:nvSpPr>
            <p:spPr bwMode="auto">
              <a:xfrm>
                <a:off x="10130" y="6197"/>
                <a:ext cx="526" cy="2"/>
              </a:xfrm>
              <a:custGeom>
                <a:avLst/>
                <a:gdLst/>
                <a:ahLst/>
                <a:cxnLst>
                  <a:cxn ang="0">
                    <a:pos x="0" y="0"/>
                  </a:cxn>
                  <a:cxn ang="0">
                    <a:pos x="526" y="0"/>
                  </a:cxn>
                </a:cxnLst>
                <a:rect l="0" t="0" r="r" b="b"/>
                <a:pathLst>
                  <a:path w="526">
                    <a:moveTo>
                      <a:pt x="0" y="0"/>
                    </a:moveTo>
                    <a:lnTo>
                      <a:pt x="526" y="0"/>
                    </a:lnTo>
                  </a:path>
                </a:pathLst>
              </a:custGeom>
              <a:noFill/>
              <a:ln w="1524">
                <a:solidFill>
                  <a:srgbClr val="B2B2B2"/>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908" name="Group 92"/>
            <p:cNvGrpSpPr>
              <a:grpSpLocks/>
            </p:cNvGrpSpPr>
            <p:nvPr/>
          </p:nvGrpSpPr>
          <p:grpSpPr bwMode="auto">
            <a:xfrm>
              <a:off x="2930" y="6197"/>
              <a:ext cx="6660" cy="2"/>
              <a:chOff x="2930" y="6197"/>
              <a:chExt cx="6660" cy="2"/>
            </a:xfrm>
          </p:grpSpPr>
          <p:sp>
            <p:nvSpPr>
              <p:cNvPr id="34909" name="Freeform 93"/>
              <p:cNvSpPr>
                <a:spLocks/>
              </p:cNvSpPr>
              <p:nvPr/>
            </p:nvSpPr>
            <p:spPr bwMode="auto">
              <a:xfrm>
                <a:off x="2930" y="6197"/>
                <a:ext cx="6660" cy="2"/>
              </a:xfrm>
              <a:custGeom>
                <a:avLst/>
                <a:gdLst/>
                <a:ahLst/>
                <a:cxnLst>
                  <a:cxn ang="0">
                    <a:pos x="0" y="0"/>
                  </a:cxn>
                  <a:cxn ang="0">
                    <a:pos x="6660" y="0"/>
                  </a:cxn>
                </a:cxnLst>
                <a:rect l="0" t="0" r="r" b="b"/>
                <a:pathLst>
                  <a:path w="6660">
                    <a:moveTo>
                      <a:pt x="0" y="0"/>
                    </a:moveTo>
                    <a:lnTo>
                      <a:pt x="6660" y="0"/>
                    </a:lnTo>
                  </a:path>
                </a:pathLst>
              </a:custGeom>
              <a:noFill/>
              <a:ln w="1524">
                <a:solidFill>
                  <a:srgbClr val="B2B2B2"/>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910" name="Group 94"/>
            <p:cNvGrpSpPr>
              <a:grpSpLocks/>
            </p:cNvGrpSpPr>
            <p:nvPr/>
          </p:nvGrpSpPr>
          <p:grpSpPr bwMode="auto">
            <a:xfrm>
              <a:off x="12230" y="5451"/>
              <a:ext cx="254" cy="2"/>
              <a:chOff x="12230" y="5451"/>
              <a:chExt cx="254" cy="2"/>
            </a:xfrm>
          </p:grpSpPr>
          <p:sp>
            <p:nvSpPr>
              <p:cNvPr id="34911" name="Freeform 95"/>
              <p:cNvSpPr>
                <a:spLocks/>
              </p:cNvSpPr>
              <p:nvPr/>
            </p:nvSpPr>
            <p:spPr bwMode="auto">
              <a:xfrm>
                <a:off x="12230" y="5451"/>
                <a:ext cx="254" cy="2"/>
              </a:xfrm>
              <a:custGeom>
                <a:avLst/>
                <a:gdLst/>
                <a:ahLst/>
                <a:cxnLst>
                  <a:cxn ang="0">
                    <a:pos x="0" y="0"/>
                  </a:cxn>
                  <a:cxn ang="0">
                    <a:pos x="255" y="0"/>
                  </a:cxn>
                </a:cxnLst>
                <a:rect l="0" t="0" r="r" b="b"/>
                <a:pathLst>
                  <a:path w="254">
                    <a:moveTo>
                      <a:pt x="0" y="0"/>
                    </a:moveTo>
                    <a:lnTo>
                      <a:pt x="255" y="0"/>
                    </a:lnTo>
                  </a:path>
                </a:pathLst>
              </a:custGeom>
              <a:noFill/>
              <a:ln w="1524">
                <a:solidFill>
                  <a:srgbClr val="B2B2B2"/>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912" name="Group 96"/>
            <p:cNvGrpSpPr>
              <a:grpSpLocks/>
            </p:cNvGrpSpPr>
            <p:nvPr/>
          </p:nvGrpSpPr>
          <p:grpSpPr bwMode="auto">
            <a:xfrm>
              <a:off x="11179" y="5451"/>
              <a:ext cx="526" cy="2"/>
              <a:chOff x="11179" y="5451"/>
              <a:chExt cx="526" cy="2"/>
            </a:xfrm>
          </p:grpSpPr>
          <p:sp>
            <p:nvSpPr>
              <p:cNvPr id="34913" name="Freeform 97"/>
              <p:cNvSpPr>
                <a:spLocks/>
              </p:cNvSpPr>
              <p:nvPr/>
            </p:nvSpPr>
            <p:spPr bwMode="auto">
              <a:xfrm>
                <a:off x="11179" y="5451"/>
                <a:ext cx="526" cy="2"/>
              </a:xfrm>
              <a:custGeom>
                <a:avLst/>
                <a:gdLst/>
                <a:ahLst/>
                <a:cxnLst>
                  <a:cxn ang="0">
                    <a:pos x="0" y="0"/>
                  </a:cxn>
                  <a:cxn ang="0">
                    <a:pos x="526" y="0"/>
                  </a:cxn>
                </a:cxnLst>
                <a:rect l="0" t="0" r="r" b="b"/>
                <a:pathLst>
                  <a:path w="526">
                    <a:moveTo>
                      <a:pt x="0" y="0"/>
                    </a:moveTo>
                    <a:lnTo>
                      <a:pt x="526" y="0"/>
                    </a:lnTo>
                  </a:path>
                </a:pathLst>
              </a:custGeom>
              <a:noFill/>
              <a:ln w="1524">
                <a:solidFill>
                  <a:srgbClr val="B2B2B2"/>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914" name="Group 98"/>
            <p:cNvGrpSpPr>
              <a:grpSpLocks/>
            </p:cNvGrpSpPr>
            <p:nvPr/>
          </p:nvGrpSpPr>
          <p:grpSpPr bwMode="auto">
            <a:xfrm>
              <a:off x="2930" y="5451"/>
              <a:ext cx="7726" cy="2"/>
              <a:chOff x="2930" y="5451"/>
              <a:chExt cx="7726" cy="2"/>
            </a:xfrm>
          </p:grpSpPr>
          <p:sp>
            <p:nvSpPr>
              <p:cNvPr id="34915" name="Freeform 99"/>
              <p:cNvSpPr>
                <a:spLocks/>
              </p:cNvSpPr>
              <p:nvPr/>
            </p:nvSpPr>
            <p:spPr bwMode="auto">
              <a:xfrm>
                <a:off x="2930" y="5451"/>
                <a:ext cx="7726" cy="2"/>
              </a:xfrm>
              <a:custGeom>
                <a:avLst/>
                <a:gdLst/>
                <a:ahLst/>
                <a:cxnLst>
                  <a:cxn ang="0">
                    <a:pos x="0" y="0"/>
                  </a:cxn>
                  <a:cxn ang="0">
                    <a:pos x="7726" y="0"/>
                  </a:cxn>
                </a:cxnLst>
                <a:rect l="0" t="0" r="r" b="b"/>
                <a:pathLst>
                  <a:path w="7726">
                    <a:moveTo>
                      <a:pt x="0" y="0"/>
                    </a:moveTo>
                    <a:lnTo>
                      <a:pt x="7726" y="0"/>
                    </a:lnTo>
                  </a:path>
                </a:pathLst>
              </a:custGeom>
              <a:noFill/>
              <a:ln w="1524">
                <a:solidFill>
                  <a:srgbClr val="B2B2B2"/>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916" name="Group 100"/>
            <p:cNvGrpSpPr>
              <a:grpSpLocks/>
            </p:cNvGrpSpPr>
            <p:nvPr/>
          </p:nvGrpSpPr>
          <p:grpSpPr bwMode="auto">
            <a:xfrm>
              <a:off x="12230" y="4687"/>
              <a:ext cx="254" cy="2"/>
              <a:chOff x="12230" y="4687"/>
              <a:chExt cx="254" cy="2"/>
            </a:xfrm>
          </p:grpSpPr>
          <p:sp>
            <p:nvSpPr>
              <p:cNvPr id="34917" name="Freeform 101"/>
              <p:cNvSpPr>
                <a:spLocks/>
              </p:cNvSpPr>
              <p:nvPr/>
            </p:nvSpPr>
            <p:spPr bwMode="auto">
              <a:xfrm>
                <a:off x="12230" y="4687"/>
                <a:ext cx="254" cy="2"/>
              </a:xfrm>
              <a:custGeom>
                <a:avLst/>
                <a:gdLst/>
                <a:ahLst/>
                <a:cxnLst>
                  <a:cxn ang="0">
                    <a:pos x="0" y="0"/>
                  </a:cxn>
                  <a:cxn ang="0">
                    <a:pos x="255" y="0"/>
                  </a:cxn>
                </a:cxnLst>
                <a:rect l="0" t="0" r="r" b="b"/>
                <a:pathLst>
                  <a:path w="254">
                    <a:moveTo>
                      <a:pt x="0" y="0"/>
                    </a:moveTo>
                    <a:lnTo>
                      <a:pt x="255" y="0"/>
                    </a:lnTo>
                  </a:path>
                </a:pathLst>
              </a:custGeom>
              <a:noFill/>
              <a:ln w="1524">
                <a:solidFill>
                  <a:srgbClr val="B2B2B2"/>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918" name="Group 102"/>
            <p:cNvGrpSpPr>
              <a:grpSpLocks/>
            </p:cNvGrpSpPr>
            <p:nvPr/>
          </p:nvGrpSpPr>
          <p:grpSpPr bwMode="auto">
            <a:xfrm>
              <a:off x="2930" y="4687"/>
              <a:ext cx="8774" cy="2"/>
              <a:chOff x="2930" y="4687"/>
              <a:chExt cx="8774" cy="2"/>
            </a:xfrm>
          </p:grpSpPr>
          <p:sp>
            <p:nvSpPr>
              <p:cNvPr id="34919" name="Freeform 103"/>
              <p:cNvSpPr>
                <a:spLocks/>
              </p:cNvSpPr>
              <p:nvPr/>
            </p:nvSpPr>
            <p:spPr bwMode="auto">
              <a:xfrm>
                <a:off x="2930" y="4687"/>
                <a:ext cx="8774" cy="2"/>
              </a:xfrm>
              <a:custGeom>
                <a:avLst/>
                <a:gdLst/>
                <a:ahLst/>
                <a:cxnLst>
                  <a:cxn ang="0">
                    <a:pos x="0" y="0"/>
                  </a:cxn>
                  <a:cxn ang="0">
                    <a:pos x="8775" y="0"/>
                  </a:cxn>
                </a:cxnLst>
                <a:rect l="0" t="0" r="r" b="b"/>
                <a:pathLst>
                  <a:path w="8774">
                    <a:moveTo>
                      <a:pt x="0" y="0"/>
                    </a:moveTo>
                    <a:lnTo>
                      <a:pt x="8775" y="0"/>
                    </a:lnTo>
                  </a:path>
                </a:pathLst>
              </a:custGeom>
              <a:noFill/>
              <a:ln w="1524">
                <a:solidFill>
                  <a:srgbClr val="B2B2B2"/>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920" name="Group 104"/>
            <p:cNvGrpSpPr>
              <a:grpSpLocks/>
            </p:cNvGrpSpPr>
            <p:nvPr/>
          </p:nvGrpSpPr>
          <p:grpSpPr bwMode="auto">
            <a:xfrm>
              <a:off x="12230" y="3941"/>
              <a:ext cx="254" cy="2"/>
              <a:chOff x="12230" y="3941"/>
              <a:chExt cx="254" cy="2"/>
            </a:xfrm>
          </p:grpSpPr>
          <p:sp>
            <p:nvSpPr>
              <p:cNvPr id="34921" name="Freeform 105"/>
              <p:cNvSpPr>
                <a:spLocks/>
              </p:cNvSpPr>
              <p:nvPr/>
            </p:nvSpPr>
            <p:spPr bwMode="auto">
              <a:xfrm>
                <a:off x="12230" y="3941"/>
                <a:ext cx="254" cy="2"/>
              </a:xfrm>
              <a:custGeom>
                <a:avLst/>
                <a:gdLst/>
                <a:ahLst/>
                <a:cxnLst>
                  <a:cxn ang="0">
                    <a:pos x="0" y="0"/>
                  </a:cxn>
                  <a:cxn ang="0">
                    <a:pos x="255" y="0"/>
                  </a:cxn>
                </a:cxnLst>
                <a:rect l="0" t="0" r="r" b="b"/>
                <a:pathLst>
                  <a:path w="254">
                    <a:moveTo>
                      <a:pt x="0" y="0"/>
                    </a:moveTo>
                    <a:lnTo>
                      <a:pt x="255" y="0"/>
                    </a:lnTo>
                  </a:path>
                </a:pathLst>
              </a:custGeom>
              <a:noFill/>
              <a:ln w="1524">
                <a:solidFill>
                  <a:srgbClr val="B2B2B2"/>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922" name="Group 106"/>
            <p:cNvGrpSpPr>
              <a:grpSpLocks/>
            </p:cNvGrpSpPr>
            <p:nvPr/>
          </p:nvGrpSpPr>
          <p:grpSpPr bwMode="auto">
            <a:xfrm>
              <a:off x="2930" y="3941"/>
              <a:ext cx="8774" cy="2"/>
              <a:chOff x="2930" y="3941"/>
              <a:chExt cx="8774" cy="2"/>
            </a:xfrm>
          </p:grpSpPr>
          <p:sp>
            <p:nvSpPr>
              <p:cNvPr id="34923" name="Freeform 107"/>
              <p:cNvSpPr>
                <a:spLocks/>
              </p:cNvSpPr>
              <p:nvPr/>
            </p:nvSpPr>
            <p:spPr bwMode="auto">
              <a:xfrm>
                <a:off x="2930" y="3941"/>
                <a:ext cx="8774" cy="2"/>
              </a:xfrm>
              <a:custGeom>
                <a:avLst/>
                <a:gdLst/>
                <a:ahLst/>
                <a:cxnLst>
                  <a:cxn ang="0">
                    <a:pos x="0" y="0"/>
                  </a:cxn>
                  <a:cxn ang="0">
                    <a:pos x="8775" y="0"/>
                  </a:cxn>
                </a:cxnLst>
                <a:rect l="0" t="0" r="r" b="b"/>
                <a:pathLst>
                  <a:path w="8774">
                    <a:moveTo>
                      <a:pt x="0" y="0"/>
                    </a:moveTo>
                    <a:lnTo>
                      <a:pt x="8775" y="0"/>
                    </a:lnTo>
                  </a:path>
                </a:pathLst>
              </a:custGeom>
              <a:noFill/>
              <a:ln w="1524">
                <a:solidFill>
                  <a:srgbClr val="B2B2B2"/>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924" name="Group 108"/>
            <p:cNvGrpSpPr>
              <a:grpSpLocks/>
            </p:cNvGrpSpPr>
            <p:nvPr/>
          </p:nvGrpSpPr>
          <p:grpSpPr bwMode="auto">
            <a:xfrm>
              <a:off x="2930" y="3180"/>
              <a:ext cx="9554" cy="2"/>
              <a:chOff x="2930" y="3180"/>
              <a:chExt cx="9554" cy="2"/>
            </a:xfrm>
          </p:grpSpPr>
          <p:sp>
            <p:nvSpPr>
              <p:cNvPr id="34925" name="Freeform 109"/>
              <p:cNvSpPr>
                <a:spLocks/>
              </p:cNvSpPr>
              <p:nvPr/>
            </p:nvSpPr>
            <p:spPr bwMode="auto">
              <a:xfrm>
                <a:off x="2930" y="3180"/>
                <a:ext cx="9554" cy="2"/>
              </a:xfrm>
              <a:custGeom>
                <a:avLst/>
                <a:gdLst/>
                <a:ahLst/>
                <a:cxnLst>
                  <a:cxn ang="0">
                    <a:pos x="0" y="0"/>
                  </a:cxn>
                  <a:cxn ang="0">
                    <a:pos x="9555" y="0"/>
                  </a:cxn>
                </a:cxnLst>
                <a:rect l="0" t="0" r="r" b="b"/>
                <a:pathLst>
                  <a:path w="9554">
                    <a:moveTo>
                      <a:pt x="0" y="0"/>
                    </a:moveTo>
                    <a:lnTo>
                      <a:pt x="9555" y="0"/>
                    </a:lnTo>
                  </a:path>
                </a:pathLst>
              </a:custGeom>
              <a:noFill/>
              <a:ln w="1524">
                <a:solidFill>
                  <a:srgbClr val="B2B2B2"/>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926" name="Group 110"/>
            <p:cNvGrpSpPr>
              <a:grpSpLocks/>
            </p:cNvGrpSpPr>
            <p:nvPr/>
          </p:nvGrpSpPr>
          <p:grpSpPr bwMode="auto">
            <a:xfrm>
              <a:off x="3019" y="3180"/>
              <a:ext cx="2" cy="7632"/>
              <a:chOff x="3019" y="3180"/>
              <a:chExt cx="2" cy="7632"/>
            </a:xfrm>
          </p:grpSpPr>
          <p:sp>
            <p:nvSpPr>
              <p:cNvPr id="34927" name="Freeform 111"/>
              <p:cNvSpPr>
                <a:spLocks/>
              </p:cNvSpPr>
              <p:nvPr/>
            </p:nvSpPr>
            <p:spPr bwMode="auto">
              <a:xfrm>
                <a:off x="3019" y="3180"/>
                <a:ext cx="2" cy="7632"/>
              </a:xfrm>
              <a:custGeom>
                <a:avLst/>
                <a:gdLst/>
                <a:ahLst/>
                <a:cxnLst>
                  <a:cxn ang="0">
                    <a:pos x="0" y="0"/>
                  </a:cxn>
                  <a:cxn ang="0">
                    <a:pos x="0" y="7632"/>
                  </a:cxn>
                </a:cxnLst>
                <a:rect l="0" t="0" r="r" b="b"/>
                <a:pathLst>
                  <a:path h="7632">
                    <a:moveTo>
                      <a:pt x="0" y="0"/>
                    </a:moveTo>
                    <a:lnTo>
                      <a:pt x="0" y="7632"/>
                    </a:lnTo>
                  </a:path>
                </a:pathLst>
              </a:custGeom>
              <a:noFill/>
              <a:ln w="1524">
                <a:solidFill>
                  <a:srgbClr val="B2B2B2"/>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928" name="Group 112"/>
            <p:cNvGrpSpPr>
              <a:grpSpLocks/>
            </p:cNvGrpSpPr>
            <p:nvPr/>
          </p:nvGrpSpPr>
          <p:grpSpPr bwMode="auto">
            <a:xfrm>
              <a:off x="4070" y="10738"/>
              <a:ext cx="2" cy="74"/>
              <a:chOff x="4070" y="10738"/>
              <a:chExt cx="2" cy="74"/>
            </a:xfrm>
          </p:grpSpPr>
          <p:sp>
            <p:nvSpPr>
              <p:cNvPr id="34929" name="Freeform 113"/>
              <p:cNvSpPr>
                <a:spLocks/>
              </p:cNvSpPr>
              <p:nvPr/>
            </p:nvSpPr>
            <p:spPr bwMode="auto">
              <a:xfrm>
                <a:off x="4070" y="10738"/>
                <a:ext cx="2" cy="74"/>
              </a:xfrm>
              <a:custGeom>
                <a:avLst/>
                <a:gdLst/>
                <a:ahLst/>
                <a:cxnLst>
                  <a:cxn ang="0">
                    <a:pos x="0" y="0"/>
                  </a:cxn>
                  <a:cxn ang="0">
                    <a:pos x="0" y="74"/>
                  </a:cxn>
                </a:cxnLst>
                <a:rect l="0" t="0" r="r" b="b"/>
                <a:pathLst>
                  <a:path h="74">
                    <a:moveTo>
                      <a:pt x="0" y="0"/>
                    </a:moveTo>
                    <a:lnTo>
                      <a:pt x="0" y="74"/>
                    </a:lnTo>
                  </a:path>
                </a:pathLst>
              </a:custGeom>
              <a:noFill/>
              <a:ln w="1524">
                <a:solidFill>
                  <a:srgbClr val="B2B2B2"/>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930" name="Group 114"/>
            <p:cNvGrpSpPr>
              <a:grpSpLocks/>
            </p:cNvGrpSpPr>
            <p:nvPr/>
          </p:nvGrpSpPr>
          <p:grpSpPr bwMode="auto">
            <a:xfrm>
              <a:off x="5119" y="10738"/>
              <a:ext cx="2" cy="74"/>
              <a:chOff x="5119" y="10738"/>
              <a:chExt cx="2" cy="74"/>
            </a:xfrm>
          </p:grpSpPr>
          <p:sp>
            <p:nvSpPr>
              <p:cNvPr id="34931" name="Freeform 115"/>
              <p:cNvSpPr>
                <a:spLocks/>
              </p:cNvSpPr>
              <p:nvPr/>
            </p:nvSpPr>
            <p:spPr bwMode="auto">
              <a:xfrm>
                <a:off x="5119" y="10738"/>
                <a:ext cx="2" cy="74"/>
              </a:xfrm>
              <a:custGeom>
                <a:avLst/>
                <a:gdLst/>
                <a:ahLst/>
                <a:cxnLst>
                  <a:cxn ang="0">
                    <a:pos x="0" y="0"/>
                  </a:cxn>
                  <a:cxn ang="0">
                    <a:pos x="0" y="74"/>
                  </a:cxn>
                </a:cxnLst>
                <a:rect l="0" t="0" r="r" b="b"/>
                <a:pathLst>
                  <a:path h="74">
                    <a:moveTo>
                      <a:pt x="0" y="0"/>
                    </a:moveTo>
                    <a:lnTo>
                      <a:pt x="0" y="74"/>
                    </a:lnTo>
                  </a:path>
                </a:pathLst>
              </a:custGeom>
              <a:noFill/>
              <a:ln w="1524">
                <a:solidFill>
                  <a:srgbClr val="B2B2B2"/>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932" name="Group 116"/>
            <p:cNvGrpSpPr>
              <a:grpSpLocks/>
            </p:cNvGrpSpPr>
            <p:nvPr/>
          </p:nvGrpSpPr>
          <p:grpSpPr bwMode="auto">
            <a:xfrm>
              <a:off x="6170" y="10738"/>
              <a:ext cx="2" cy="74"/>
              <a:chOff x="6170" y="10738"/>
              <a:chExt cx="2" cy="74"/>
            </a:xfrm>
          </p:grpSpPr>
          <p:sp>
            <p:nvSpPr>
              <p:cNvPr id="34933" name="Freeform 117"/>
              <p:cNvSpPr>
                <a:spLocks/>
              </p:cNvSpPr>
              <p:nvPr/>
            </p:nvSpPr>
            <p:spPr bwMode="auto">
              <a:xfrm>
                <a:off x="6170" y="10738"/>
                <a:ext cx="2" cy="74"/>
              </a:xfrm>
              <a:custGeom>
                <a:avLst/>
                <a:gdLst/>
                <a:ahLst/>
                <a:cxnLst>
                  <a:cxn ang="0">
                    <a:pos x="0" y="0"/>
                  </a:cxn>
                  <a:cxn ang="0">
                    <a:pos x="0" y="74"/>
                  </a:cxn>
                </a:cxnLst>
                <a:rect l="0" t="0" r="r" b="b"/>
                <a:pathLst>
                  <a:path h="74">
                    <a:moveTo>
                      <a:pt x="0" y="0"/>
                    </a:moveTo>
                    <a:lnTo>
                      <a:pt x="0" y="74"/>
                    </a:lnTo>
                  </a:path>
                </a:pathLst>
              </a:custGeom>
              <a:noFill/>
              <a:ln w="1524">
                <a:solidFill>
                  <a:srgbClr val="B2B2B2"/>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934" name="Group 118"/>
            <p:cNvGrpSpPr>
              <a:grpSpLocks/>
            </p:cNvGrpSpPr>
            <p:nvPr/>
          </p:nvGrpSpPr>
          <p:grpSpPr bwMode="auto">
            <a:xfrm>
              <a:off x="7234" y="10738"/>
              <a:ext cx="2" cy="74"/>
              <a:chOff x="7234" y="10738"/>
              <a:chExt cx="2" cy="74"/>
            </a:xfrm>
          </p:grpSpPr>
          <p:sp>
            <p:nvSpPr>
              <p:cNvPr id="34935" name="Freeform 119"/>
              <p:cNvSpPr>
                <a:spLocks/>
              </p:cNvSpPr>
              <p:nvPr/>
            </p:nvSpPr>
            <p:spPr bwMode="auto">
              <a:xfrm>
                <a:off x="7234" y="10738"/>
                <a:ext cx="2" cy="74"/>
              </a:xfrm>
              <a:custGeom>
                <a:avLst/>
                <a:gdLst/>
                <a:ahLst/>
                <a:cxnLst>
                  <a:cxn ang="0">
                    <a:pos x="0" y="0"/>
                  </a:cxn>
                  <a:cxn ang="0">
                    <a:pos x="0" y="74"/>
                  </a:cxn>
                </a:cxnLst>
                <a:rect l="0" t="0" r="r" b="b"/>
                <a:pathLst>
                  <a:path h="74">
                    <a:moveTo>
                      <a:pt x="0" y="0"/>
                    </a:moveTo>
                    <a:lnTo>
                      <a:pt x="0" y="74"/>
                    </a:lnTo>
                  </a:path>
                </a:pathLst>
              </a:custGeom>
              <a:noFill/>
              <a:ln w="1524">
                <a:solidFill>
                  <a:srgbClr val="B2B2B2"/>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936" name="Group 120"/>
            <p:cNvGrpSpPr>
              <a:grpSpLocks/>
            </p:cNvGrpSpPr>
            <p:nvPr/>
          </p:nvGrpSpPr>
          <p:grpSpPr bwMode="auto">
            <a:xfrm>
              <a:off x="8285" y="10738"/>
              <a:ext cx="2" cy="74"/>
              <a:chOff x="8285" y="10738"/>
              <a:chExt cx="2" cy="74"/>
            </a:xfrm>
          </p:grpSpPr>
          <p:sp>
            <p:nvSpPr>
              <p:cNvPr id="34937" name="Freeform 121"/>
              <p:cNvSpPr>
                <a:spLocks/>
              </p:cNvSpPr>
              <p:nvPr/>
            </p:nvSpPr>
            <p:spPr bwMode="auto">
              <a:xfrm>
                <a:off x="8285" y="10738"/>
                <a:ext cx="2" cy="74"/>
              </a:xfrm>
              <a:custGeom>
                <a:avLst/>
                <a:gdLst/>
                <a:ahLst/>
                <a:cxnLst>
                  <a:cxn ang="0">
                    <a:pos x="0" y="0"/>
                  </a:cxn>
                  <a:cxn ang="0">
                    <a:pos x="0" y="74"/>
                  </a:cxn>
                </a:cxnLst>
                <a:rect l="0" t="0" r="r" b="b"/>
                <a:pathLst>
                  <a:path h="74">
                    <a:moveTo>
                      <a:pt x="0" y="0"/>
                    </a:moveTo>
                    <a:lnTo>
                      <a:pt x="0" y="74"/>
                    </a:lnTo>
                  </a:path>
                </a:pathLst>
              </a:custGeom>
              <a:noFill/>
              <a:ln w="1524">
                <a:solidFill>
                  <a:srgbClr val="B2B2B2"/>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938" name="Group 122"/>
            <p:cNvGrpSpPr>
              <a:grpSpLocks/>
            </p:cNvGrpSpPr>
            <p:nvPr/>
          </p:nvGrpSpPr>
          <p:grpSpPr bwMode="auto">
            <a:xfrm>
              <a:off x="9336" y="10738"/>
              <a:ext cx="2" cy="74"/>
              <a:chOff x="9336" y="10738"/>
              <a:chExt cx="2" cy="74"/>
            </a:xfrm>
          </p:grpSpPr>
          <p:sp>
            <p:nvSpPr>
              <p:cNvPr id="34939" name="Freeform 123"/>
              <p:cNvSpPr>
                <a:spLocks/>
              </p:cNvSpPr>
              <p:nvPr/>
            </p:nvSpPr>
            <p:spPr bwMode="auto">
              <a:xfrm>
                <a:off x="9336" y="10738"/>
                <a:ext cx="2" cy="74"/>
              </a:xfrm>
              <a:custGeom>
                <a:avLst/>
                <a:gdLst/>
                <a:ahLst/>
                <a:cxnLst>
                  <a:cxn ang="0">
                    <a:pos x="0" y="0"/>
                  </a:cxn>
                  <a:cxn ang="0">
                    <a:pos x="0" y="74"/>
                  </a:cxn>
                </a:cxnLst>
                <a:rect l="0" t="0" r="r" b="b"/>
                <a:pathLst>
                  <a:path h="74">
                    <a:moveTo>
                      <a:pt x="0" y="0"/>
                    </a:moveTo>
                    <a:lnTo>
                      <a:pt x="0" y="74"/>
                    </a:lnTo>
                  </a:path>
                </a:pathLst>
              </a:custGeom>
              <a:noFill/>
              <a:ln w="1524">
                <a:solidFill>
                  <a:srgbClr val="B2B2B2"/>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940" name="Group 124"/>
            <p:cNvGrpSpPr>
              <a:grpSpLocks/>
            </p:cNvGrpSpPr>
            <p:nvPr/>
          </p:nvGrpSpPr>
          <p:grpSpPr bwMode="auto">
            <a:xfrm>
              <a:off x="10385" y="10738"/>
              <a:ext cx="2" cy="74"/>
              <a:chOff x="10385" y="10738"/>
              <a:chExt cx="2" cy="74"/>
            </a:xfrm>
          </p:grpSpPr>
          <p:sp>
            <p:nvSpPr>
              <p:cNvPr id="34941" name="Freeform 125"/>
              <p:cNvSpPr>
                <a:spLocks/>
              </p:cNvSpPr>
              <p:nvPr/>
            </p:nvSpPr>
            <p:spPr bwMode="auto">
              <a:xfrm>
                <a:off x="10385" y="10738"/>
                <a:ext cx="2" cy="74"/>
              </a:xfrm>
              <a:custGeom>
                <a:avLst/>
                <a:gdLst/>
                <a:ahLst/>
                <a:cxnLst>
                  <a:cxn ang="0">
                    <a:pos x="0" y="0"/>
                  </a:cxn>
                  <a:cxn ang="0">
                    <a:pos x="0" y="74"/>
                  </a:cxn>
                </a:cxnLst>
                <a:rect l="0" t="0" r="r" b="b"/>
                <a:pathLst>
                  <a:path h="74">
                    <a:moveTo>
                      <a:pt x="0" y="0"/>
                    </a:moveTo>
                    <a:lnTo>
                      <a:pt x="0" y="74"/>
                    </a:lnTo>
                  </a:path>
                </a:pathLst>
              </a:custGeom>
              <a:noFill/>
              <a:ln w="1524">
                <a:solidFill>
                  <a:srgbClr val="B2B2B2"/>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942" name="Group 126"/>
            <p:cNvGrpSpPr>
              <a:grpSpLocks/>
            </p:cNvGrpSpPr>
            <p:nvPr/>
          </p:nvGrpSpPr>
          <p:grpSpPr bwMode="auto">
            <a:xfrm>
              <a:off x="11436" y="10738"/>
              <a:ext cx="2" cy="74"/>
              <a:chOff x="11436" y="10738"/>
              <a:chExt cx="2" cy="74"/>
            </a:xfrm>
          </p:grpSpPr>
          <p:sp>
            <p:nvSpPr>
              <p:cNvPr id="34943" name="Freeform 127"/>
              <p:cNvSpPr>
                <a:spLocks/>
              </p:cNvSpPr>
              <p:nvPr/>
            </p:nvSpPr>
            <p:spPr bwMode="auto">
              <a:xfrm>
                <a:off x="11436" y="10738"/>
                <a:ext cx="2" cy="74"/>
              </a:xfrm>
              <a:custGeom>
                <a:avLst/>
                <a:gdLst/>
                <a:ahLst/>
                <a:cxnLst>
                  <a:cxn ang="0">
                    <a:pos x="0" y="0"/>
                  </a:cxn>
                  <a:cxn ang="0">
                    <a:pos x="0" y="74"/>
                  </a:cxn>
                </a:cxnLst>
                <a:rect l="0" t="0" r="r" b="b"/>
                <a:pathLst>
                  <a:path h="74">
                    <a:moveTo>
                      <a:pt x="0" y="0"/>
                    </a:moveTo>
                    <a:lnTo>
                      <a:pt x="0" y="74"/>
                    </a:lnTo>
                  </a:path>
                </a:pathLst>
              </a:custGeom>
              <a:noFill/>
              <a:ln w="1524">
                <a:solidFill>
                  <a:srgbClr val="B2B2B2"/>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944" name="Group 128"/>
            <p:cNvGrpSpPr>
              <a:grpSpLocks/>
            </p:cNvGrpSpPr>
            <p:nvPr/>
          </p:nvGrpSpPr>
          <p:grpSpPr bwMode="auto">
            <a:xfrm>
              <a:off x="12485" y="10738"/>
              <a:ext cx="2" cy="74"/>
              <a:chOff x="12485" y="10738"/>
              <a:chExt cx="2" cy="74"/>
            </a:xfrm>
          </p:grpSpPr>
          <p:sp>
            <p:nvSpPr>
              <p:cNvPr id="34945" name="Freeform 129"/>
              <p:cNvSpPr>
                <a:spLocks/>
              </p:cNvSpPr>
              <p:nvPr/>
            </p:nvSpPr>
            <p:spPr bwMode="auto">
              <a:xfrm>
                <a:off x="12485" y="10738"/>
                <a:ext cx="2" cy="74"/>
              </a:xfrm>
              <a:custGeom>
                <a:avLst/>
                <a:gdLst/>
                <a:ahLst/>
                <a:cxnLst>
                  <a:cxn ang="0">
                    <a:pos x="0" y="0"/>
                  </a:cxn>
                  <a:cxn ang="0">
                    <a:pos x="0" y="74"/>
                  </a:cxn>
                </a:cxnLst>
                <a:rect l="0" t="0" r="r" b="b"/>
                <a:pathLst>
                  <a:path h="74">
                    <a:moveTo>
                      <a:pt x="0" y="0"/>
                    </a:moveTo>
                    <a:lnTo>
                      <a:pt x="0" y="74"/>
                    </a:lnTo>
                  </a:path>
                </a:pathLst>
              </a:custGeom>
              <a:noFill/>
              <a:ln w="1524">
                <a:solidFill>
                  <a:srgbClr val="B2B2B2"/>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946" name="Group 130"/>
            <p:cNvGrpSpPr>
              <a:grpSpLocks/>
            </p:cNvGrpSpPr>
            <p:nvPr/>
          </p:nvGrpSpPr>
          <p:grpSpPr bwMode="auto">
            <a:xfrm>
              <a:off x="11705" y="3552"/>
              <a:ext cx="526" cy="7186"/>
              <a:chOff x="11705" y="3552"/>
              <a:chExt cx="526" cy="7186"/>
            </a:xfrm>
          </p:grpSpPr>
          <p:sp>
            <p:nvSpPr>
              <p:cNvPr id="34947" name="Freeform 131"/>
              <p:cNvSpPr>
                <a:spLocks/>
              </p:cNvSpPr>
              <p:nvPr/>
            </p:nvSpPr>
            <p:spPr bwMode="auto">
              <a:xfrm>
                <a:off x="11705" y="3552"/>
                <a:ext cx="526" cy="7186"/>
              </a:xfrm>
              <a:custGeom>
                <a:avLst/>
                <a:gdLst/>
                <a:ahLst/>
                <a:cxnLst>
                  <a:cxn ang="0">
                    <a:pos x="0" y="7186"/>
                  </a:cxn>
                  <a:cxn ang="0">
                    <a:pos x="0" y="0"/>
                  </a:cxn>
                  <a:cxn ang="0">
                    <a:pos x="525" y="0"/>
                  </a:cxn>
                  <a:cxn ang="0">
                    <a:pos x="525" y="7186"/>
                  </a:cxn>
                  <a:cxn ang="0">
                    <a:pos x="0" y="7186"/>
                  </a:cxn>
                </a:cxnLst>
                <a:rect l="0" t="0" r="r" b="b"/>
                <a:pathLst>
                  <a:path w="526" h="7186">
                    <a:moveTo>
                      <a:pt x="0" y="7186"/>
                    </a:moveTo>
                    <a:lnTo>
                      <a:pt x="0" y="0"/>
                    </a:lnTo>
                    <a:lnTo>
                      <a:pt x="525" y="0"/>
                    </a:lnTo>
                    <a:lnTo>
                      <a:pt x="525" y="7186"/>
                    </a:lnTo>
                    <a:lnTo>
                      <a:pt x="0" y="7186"/>
                    </a:lnTo>
                    <a:close/>
                  </a:path>
                </a:pathLst>
              </a:custGeom>
              <a:solidFill>
                <a:schemeClr val="accent1">
                  <a:lumMod val="2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948" name="Group 132"/>
            <p:cNvGrpSpPr>
              <a:grpSpLocks/>
            </p:cNvGrpSpPr>
            <p:nvPr/>
          </p:nvGrpSpPr>
          <p:grpSpPr bwMode="auto">
            <a:xfrm>
              <a:off x="11705" y="3552"/>
              <a:ext cx="526" cy="7186"/>
              <a:chOff x="11705" y="3552"/>
              <a:chExt cx="526" cy="7186"/>
            </a:xfrm>
          </p:grpSpPr>
          <p:sp>
            <p:nvSpPr>
              <p:cNvPr id="34949" name="Freeform 133"/>
              <p:cNvSpPr>
                <a:spLocks/>
              </p:cNvSpPr>
              <p:nvPr/>
            </p:nvSpPr>
            <p:spPr bwMode="auto">
              <a:xfrm>
                <a:off x="11705" y="3552"/>
                <a:ext cx="526" cy="7186"/>
              </a:xfrm>
              <a:custGeom>
                <a:avLst/>
                <a:gdLst/>
                <a:ahLst/>
                <a:cxnLst>
                  <a:cxn ang="0">
                    <a:pos x="0" y="7186"/>
                  </a:cxn>
                  <a:cxn ang="0">
                    <a:pos x="525" y="7186"/>
                  </a:cxn>
                  <a:cxn ang="0">
                    <a:pos x="525" y="0"/>
                  </a:cxn>
                  <a:cxn ang="0">
                    <a:pos x="0" y="0"/>
                  </a:cxn>
                  <a:cxn ang="0">
                    <a:pos x="0" y="7186"/>
                  </a:cxn>
                </a:cxnLst>
                <a:rect l="0" t="0" r="r" b="b"/>
                <a:pathLst>
                  <a:path w="526" h="7186">
                    <a:moveTo>
                      <a:pt x="0" y="7186"/>
                    </a:moveTo>
                    <a:lnTo>
                      <a:pt x="525" y="7186"/>
                    </a:lnTo>
                    <a:lnTo>
                      <a:pt x="525" y="0"/>
                    </a:lnTo>
                    <a:lnTo>
                      <a:pt x="0" y="0"/>
                    </a:lnTo>
                    <a:lnTo>
                      <a:pt x="0" y="7186"/>
                    </a:lnTo>
                  </a:path>
                </a:pathLst>
              </a:custGeom>
              <a:noFill/>
              <a:ln w="1524">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950" name="Group 134"/>
            <p:cNvGrpSpPr>
              <a:grpSpLocks/>
            </p:cNvGrpSpPr>
            <p:nvPr/>
          </p:nvGrpSpPr>
          <p:grpSpPr bwMode="auto">
            <a:xfrm>
              <a:off x="10656" y="4762"/>
              <a:ext cx="523" cy="5976"/>
              <a:chOff x="10656" y="4762"/>
              <a:chExt cx="523" cy="5976"/>
            </a:xfrm>
          </p:grpSpPr>
          <p:sp>
            <p:nvSpPr>
              <p:cNvPr id="34951" name="Freeform 135"/>
              <p:cNvSpPr>
                <a:spLocks/>
              </p:cNvSpPr>
              <p:nvPr/>
            </p:nvSpPr>
            <p:spPr bwMode="auto">
              <a:xfrm>
                <a:off x="10656" y="4762"/>
                <a:ext cx="523" cy="5976"/>
              </a:xfrm>
              <a:custGeom>
                <a:avLst/>
                <a:gdLst/>
                <a:ahLst/>
                <a:cxnLst>
                  <a:cxn ang="0">
                    <a:pos x="0" y="5976"/>
                  </a:cxn>
                  <a:cxn ang="0">
                    <a:pos x="0" y="0"/>
                  </a:cxn>
                  <a:cxn ang="0">
                    <a:pos x="523" y="0"/>
                  </a:cxn>
                  <a:cxn ang="0">
                    <a:pos x="523" y="5976"/>
                  </a:cxn>
                  <a:cxn ang="0">
                    <a:pos x="0" y="5976"/>
                  </a:cxn>
                </a:cxnLst>
                <a:rect l="0" t="0" r="r" b="b"/>
                <a:pathLst>
                  <a:path w="523" h="5976">
                    <a:moveTo>
                      <a:pt x="0" y="5976"/>
                    </a:moveTo>
                    <a:lnTo>
                      <a:pt x="0" y="0"/>
                    </a:lnTo>
                    <a:lnTo>
                      <a:pt x="523" y="0"/>
                    </a:lnTo>
                    <a:lnTo>
                      <a:pt x="523" y="5976"/>
                    </a:lnTo>
                    <a:lnTo>
                      <a:pt x="0" y="5976"/>
                    </a:lnTo>
                    <a:close/>
                  </a:path>
                </a:pathLst>
              </a:custGeom>
              <a:solidFill>
                <a:schemeClr val="accent1">
                  <a:lumMod val="2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952" name="Group 136"/>
            <p:cNvGrpSpPr>
              <a:grpSpLocks/>
            </p:cNvGrpSpPr>
            <p:nvPr/>
          </p:nvGrpSpPr>
          <p:grpSpPr bwMode="auto">
            <a:xfrm>
              <a:off x="10656" y="4762"/>
              <a:ext cx="523" cy="5976"/>
              <a:chOff x="10656" y="4762"/>
              <a:chExt cx="523" cy="5976"/>
            </a:xfrm>
          </p:grpSpPr>
          <p:sp>
            <p:nvSpPr>
              <p:cNvPr id="34953" name="Freeform 137"/>
              <p:cNvSpPr>
                <a:spLocks/>
              </p:cNvSpPr>
              <p:nvPr/>
            </p:nvSpPr>
            <p:spPr bwMode="auto">
              <a:xfrm>
                <a:off x="10656" y="4762"/>
                <a:ext cx="523" cy="5976"/>
              </a:xfrm>
              <a:custGeom>
                <a:avLst/>
                <a:gdLst/>
                <a:ahLst/>
                <a:cxnLst>
                  <a:cxn ang="0">
                    <a:pos x="0" y="5976"/>
                  </a:cxn>
                  <a:cxn ang="0">
                    <a:pos x="523" y="5976"/>
                  </a:cxn>
                  <a:cxn ang="0">
                    <a:pos x="523" y="0"/>
                  </a:cxn>
                  <a:cxn ang="0">
                    <a:pos x="0" y="0"/>
                  </a:cxn>
                  <a:cxn ang="0">
                    <a:pos x="0" y="5976"/>
                  </a:cxn>
                </a:cxnLst>
                <a:rect l="0" t="0" r="r" b="b"/>
                <a:pathLst>
                  <a:path w="523" h="5976">
                    <a:moveTo>
                      <a:pt x="0" y="5976"/>
                    </a:moveTo>
                    <a:lnTo>
                      <a:pt x="523" y="5976"/>
                    </a:lnTo>
                    <a:lnTo>
                      <a:pt x="523" y="0"/>
                    </a:lnTo>
                    <a:lnTo>
                      <a:pt x="0" y="0"/>
                    </a:lnTo>
                    <a:lnTo>
                      <a:pt x="0" y="5976"/>
                    </a:lnTo>
                  </a:path>
                </a:pathLst>
              </a:custGeom>
              <a:noFill/>
              <a:ln w="1524">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954" name="Group 138"/>
            <p:cNvGrpSpPr>
              <a:grpSpLocks/>
            </p:cNvGrpSpPr>
            <p:nvPr/>
          </p:nvGrpSpPr>
          <p:grpSpPr bwMode="auto">
            <a:xfrm>
              <a:off x="9590" y="5748"/>
              <a:ext cx="540" cy="4990"/>
              <a:chOff x="9590" y="5748"/>
              <a:chExt cx="540" cy="4990"/>
            </a:xfrm>
          </p:grpSpPr>
          <p:sp>
            <p:nvSpPr>
              <p:cNvPr id="34955" name="Freeform 139"/>
              <p:cNvSpPr>
                <a:spLocks/>
              </p:cNvSpPr>
              <p:nvPr/>
            </p:nvSpPr>
            <p:spPr bwMode="auto">
              <a:xfrm>
                <a:off x="9590" y="5748"/>
                <a:ext cx="540" cy="4990"/>
              </a:xfrm>
              <a:custGeom>
                <a:avLst/>
                <a:gdLst/>
                <a:ahLst/>
                <a:cxnLst>
                  <a:cxn ang="0">
                    <a:pos x="0" y="4990"/>
                  </a:cxn>
                  <a:cxn ang="0">
                    <a:pos x="0" y="0"/>
                  </a:cxn>
                  <a:cxn ang="0">
                    <a:pos x="540" y="0"/>
                  </a:cxn>
                  <a:cxn ang="0">
                    <a:pos x="540" y="4990"/>
                  </a:cxn>
                  <a:cxn ang="0">
                    <a:pos x="0" y="4990"/>
                  </a:cxn>
                </a:cxnLst>
                <a:rect l="0" t="0" r="r" b="b"/>
                <a:pathLst>
                  <a:path w="540" h="4990">
                    <a:moveTo>
                      <a:pt x="0" y="4990"/>
                    </a:moveTo>
                    <a:lnTo>
                      <a:pt x="0" y="0"/>
                    </a:lnTo>
                    <a:lnTo>
                      <a:pt x="540" y="0"/>
                    </a:lnTo>
                    <a:lnTo>
                      <a:pt x="540" y="4990"/>
                    </a:lnTo>
                    <a:lnTo>
                      <a:pt x="0" y="4990"/>
                    </a:lnTo>
                    <a:close/>
                  </a:path>
                </a:pathLst>
              </a:custGeom>
              <a:solidFill>
                <a:schemeClr val="accent1">
                  <a:lumMod val="2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956" name="Group 140"/>
            <p:cNvGrpSpPr>
              <a:grpSpLocks/>
            </p:cNvGrpSpPr>
            <p:nvPr/>
          </p:nvGrpSpPr>
          <p:grpSpPr bwMode="auto">
            <a:xfrm>
              <a:off x="9590" y="5748"/>
              <a:ext cx="540" cy="4990"/>
              <a:chOff x="9590" y="5748"/>
              <a:chExt cx="540" cy="4990"/>
            </a:xfrm>
          </p:grpSpPr>
          <p:sp>
            <p:nvSpPr>
              <p:cNvPr id="34957" name="Freeform 141"/>
              <p:cNvSpPr>
                <a:spLocks/>
              </p:cNvSpPr>
              <p:nvPr/>
            </p:nvSpPr>
            <p:spPr bwMode="auto">
              <a:xfrm>
                <a:off x="9590" y="5748"/>
                <a:ext cx="540" cy="4990"/>
              </a:xfrm>
              <a:custGeom>
                <a:avLst/>
                <a:gdLst/>
                <a:ahLst/>
                <a:cxnLst>
                  <a:cxn ang="0">
                    <a:pos x="0" y="4990"/>
                  </a:cxn>
                  <a:cxn ang="0">
                    <a:pos x="540" y="4990"/>
                  </a:cxn>
                  <a:cxn ang="0">
                    <a:pos x="540" y="0"/>
                  </a:cxn>
                  <a:cxn ang="0">
                    <a:pos x="0" y="0"/>
                  </a:cxn>
                  <a:cxn ang="0">
                    <a:pos x="0" y="4990"/>
                  </a:cxn>
                </a:cxnLst>
                <a:rect l="0" t="0" r="r" b="b"/>
                <a:pathLst>
                  <a:path w="540" h="4990">
                    <a:moveTo>
                      <a:pt x="0" y="4990"/>
                    </a:moveTo>
                    <a:lnTo>
                      <a:pt x="540" y="4990"/>
                    </a:lnTo>
                    <a:lnTo>
                      <a:pt x="540" y="0"/>
                    </a:lnTo>
                    <a:lnTo>
                      <a:pt x="0" y="0"/>
                    </a:lnTo>
                    <a:lnTo>
                      <a:pt x="0" y="4990"/>
                    </a:lnTo>
                  </a:path>
                </a:pathLst>
              </a:custGeom>
              <a:noFill/>
              <a:ln w="1524">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958" name="Group 142"/>
            <p:cNvGrpSpPr>
              <a:grpSpLocks/>
            </p:cNvGrpSpPr>
            <p:nvPr/>
          </p:nvGrpSpPr>
          <p:grpSpPr bwMode="auto">
            <a:xfrm>
              <a:off x="8539" y="6586"/>
              <a:ext cx="526" cy="4152"/>
              <a:chOff x="8539" y="6586"/>
              <a:chExt cx="526" cy="4152"/>
            </a:xfrm>
          </p:grpSpPr>
          <p:sp>
            <p:nvSpPr>
              <p:cNvPr id="34959" name="Freeform 143"/>
              <p:cNvSpPr>
                <a:spLocks/>
              </p:cNvSpPr>
              <p:nvPr/>
            </p:nvSpPr>
            <p:spPr bwMode="auto">
              <a:xfrm>
                <a:off x="8539" y="6586"/>
                <a:ext cx="526" cy="4152"/>
              </a:xfrm>
              <a:custGeom>
                <a:avLst/>
                <a:gdLst/>
                <a:ahLst/>
                <a:cxnLst>
                  <a:cxn ang="0">
                    <a:pos x="0" y="4152"/>
                  </a:cxn>
                  <a:cxn ang="0">
                    <a:pos x="0" y="0"/>
                  </a:cxn>
                  <a:cxn ang="0">
                    <a:pos x="526" y="0"/>
                  </a:cxn>
                  <a:cxn ang="0">
                    <a:pos x="526" y="4152"/>
                  </a:cxn>
                  <a:cxn ang="0">
                    <a:pos x="0" y="4152"/>
                  </a:cxn>
                </a:cxnLst>
                <a:rect l="0" t="0" r="r" b="b"/>
                <a:pathLst>
                  <a:path w="526" h="4152">
                    <a:moveTo>
                      <a:pt x="0" y="4152"/>
                    </a:moveTo>
                    <a:lnTo>
                      <a:pt x="0" y="0"/>
                    </a:lnTo>
                    <a:lnTo>
                      <a:pt x="526" y="0"/>
                    </a:lnTo>
                    <a:lnTo>
                      <a:pt x="526" y="4152"/>
                    </a:lnTo>
                    <a:lnTo>
                      <a:pt x="0" y="4152"/>
                    </a:lnTo>
                    <a:close/>
                  </a:path>
                </a:pathLst>
              </a:custGeom>
              <a:solidFill>
                <a:schemeClr val="accent1">
                  <a:lumMod val="2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960" name="Group 144"/>
            <p:cNvGrpSpPr>
              <a:grpSpLocks/>
            </p:cNvGrpSpPr>
            <p:nvPr/>
          </p:nvGrpSpPr>
          <p:grpSpPr bwMode="auto">
            <a:xfrm>
              <a:off x="8539" y="6586"/>
              <a:ext cx="526" cy="4152"/>
              <a:chOff x="8539" y="6586"/>
              <a:chExt cx="526" cy="4152"/>
            </a:xfrm>
          </p:grpSpPr>
          <p:sp>
            <p:nvSpPr>
              <p:cNvPr id="34961" name="Freeform 145"/>
              <p:cNvSpPr>
                <a:spLocks/>
              </p:cNvSpPr>
              <p:nvPr/>
            </p:nvSpPr>
            <p:spPr bwMode="auto">
              <a:xfrm>
                <a:off x="8539" y="6586"/>
                <a:ext cx="526" cy="4152"/>
              </a:xfrm>
              <a:custGeom>
                <a:avLst/>
                <a:gdLst/>
                <a:ahLst/>
                <a:cxnLst>
                  <a:cxn ang="0">
                    <a:pos x="0" y="4152"/>
                  </a:cxn>
                  <a:cxn ang="0">
                    <a:pos x="526" y="4152"/>
                  </a:cxn>
                  <a:cxn ang="0">
                    <a:pos x="526" y="0"/>
                  </a:cxn>
                  <a:cxn ang="0">
                    <a:pos x="0" y="0"/>
                  </a:cxn>
                  <a:cxn ang="0">
                    <a:pos x="0" y="4152"/>
                  </a:cxn>
                </a:cxnLst>
                <a:rect l="0" t="0" r="r" b="b"/>
                <a:pathLst>
                  <a:path w="526" h="4152">
                    <a:moveTo>
                      <a:pt x="0" y="4152"/>
                    </a:moveTo>
                    <a:lnTo>
                      <a:pt x="526" y="4152"/>
                    </a:lnTo>
                    <a:lnTo>
                      <a:pt x="526" y="0"/>
                    </a:lnTo>
                    <a:lnTo>
                      <a:pt x="0" y="0"/>
                    </a:lnTo>
                    <a:lnTo>
                      <a:pt x="0" y="4152"/>
                    </a:lnTo>
                  </a:path>
                </a:pathLst>
              </a:custGeom>
              <a:noFill/>
              <a:ln w="1524">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962" name="Group 146"/>
            <p:cNvGrpSpPr>
              <a:grpSpLocks/>
            </p:cNvGrpSpPr>
            <p:nvPr/>
          </p:nvGrpSpPr>
          <p:grpSpPr bwMode="auto">
            <a:xfrm>
              <a:off x="7490" y="6809"/>
              <a:ext cx="526" cy="3929"/>
              <a:chOff x="7490" y="6809"/>
              <a:chExt cx="526" cy="3929"/>
            </a:xfrm>
          </p:grpSpPr>
          <p:sp>
            <p:nvSpPr>
              <p:cNvPr id="34963" name="Freeform 147"/>
              <p:cNvSpPr>
                <a:spLocks/>
              </p:cNvSpPr>
              <p:nvPr/>
            </p:nvSpPr>
            <p:spPr bwMode="auto">
              <a:xfrm>
                <a:off x="7490" y="6809"/>
                <a:ext cx="526" cy="3929"/>
              </a:xfrm>
              <a:custGeom>
                <a:avLst/>
                <a:gdLst/>
                <a:ahLst/>
                <a:cxnLst>
                  <a:cxn ang="0">
                    <a:pos x="0" y="3929"/>
                  </a:cxn>
                  <a:cxn ang="0">
                    <a:pos x="0" y="0"/>
                  </a:cxn>
                  <a:cxn ang="0">
                    <a:pos x="526" y="0"/>
                  </a:cxn>
                  <a:cxn ang="0">
                    <a:pos x="526" y="3929"/>
                  </a:cxn>
                  <a:cxn ang="0">
                    <a:pos x="0" y="3929"/>
                  </a:cxn>
                </a:cxnLst>
                <a:rect l="0" t="0" r="r" b="b"/>
                <a:pathLst>
                  <a:path w="526" h="3929">
                    <a:moveTo>
                      <a:pt x="0" y="3929"/>
                    </a:moveTo>
                    <a:lnTo>
                      <a:pt x="0" y="0"/>
                    </a:lnTo>
                    <a:lnTo>
                      <a:pt x="526" y="0"/>
                    </a:lnTo>
                    <a:lnTo>
                      <a:pt x="526" y="3929"/>
                    </a:lnTo>
                    <a:lnTo>
                      <a:pt x="0" y="3929"/>
                    </a:lnTo>
                    <a:close/>
                  </a:path>
                </a:pathLst>
              </a:custGeom>
              <a:solidFill>
                <a:schemeClr val="accent1">
                  <a:lumMod val="2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964" name="Group 148"/>
            <p:cNvGrpSpPr>
              <a:grpSpLocks/>
            </p:cNvGrpSpPr>
            <p:nvPr/>
          </p:nvGrpSpPr>
          <p:grpSpPr bwMode="auto">
            <a:xfrm>
              <a:off x="7490" y="6809"/>
              <a:ext cx="526" cy="3929"/>
              <a:chOff x="7490" y="6809"/>
              <a:chExt cx="526" cy="3929"/>
            </a:xfrm>
          </p:grpSpPr>
          <p:sp>
            <p:nvSpPr>
              <p:cNvPr id="34965" name="Freeform 149"/>
              <p:cNvSpPr>
                <a:spLocks/>
              </p:cNvSpPr>
              <p:nvPr/>
            </p:nvSpPr>
            <p:spPr bwMode="auto">
              <a:xfrm>
                <a:off x="7490" y="6809"/>
                <a:ext cx="526" cy="3929"/>
              </a:xfrm>
              <a:custGeom>
                <a:avLst/>
                <a:gdLst/>
                <a:ahLst/>
                <a:cxnLst>
                  <a:cxn ang="0">
                    <a:pos x="0" y="3929"/>
                  </a:cxn>
                  <a:cxn ang="0">
                    <a:pos x="526" y="3929"/>
                  </a:cxn>
                  <a:cxn ang="0">
                    <a:pos x="526" y="0"/>
                  </a:cxn>
                  <a:cxn ang="0">
                    <a:pos x="0" y="0"/>
                  </a:cxn>
                  <a:cxn ang="0">
                    <a:pos x="0" y="3929"/>
                  </a:cxn>
                </a:cxnLst>
                <a:rect l="0" t="0" r="r" b="b"/>
                <a:pathLst>
                  <a:path w="526" h="3929">
                    <a:moveTo>
                      <a:pt x="0" y="3929"/>
                    </a:moveTo>
                    <a:lnTo>
                      <a:pt x="526" y="3929"/>
                    </a:lnTo>
                    <a:lnTo>
                      <a:pt x="526" y="0"/>
                    </a:lnTo>
                    <a:lnTo>
                      <a:pt x="0" y="0"/>
                    </a:lnTo>
                    <a:lnTo>
                      <a:pt x="0" y="3929"/>
                    </a:lnTo>
                  </a:path>
                </a:pathLst>
              </a:custGeom>
              <a:noFill/>
              <a:ln w="1524">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966" name="Group 150"/>
            <p:cNvGrpSpPr>
              <a:grpSpLocks/>
            </p:cNvGrpSpPr>
            <p:nvPr/>
          </p:nvGrpSpPr>
          <p:grpSpPr bwMode="auto">
            <a:xfrm>
              <a:off x="6439" y="7407"/>
              <a:ext cx="526" cy="3331"/>
              <a:chOff x="6439" y="7407"/>
              <a:chExt cx="526" cy="3331"/>
            </a:xfrm>
          </p:grpSpPr>
          <p:sp>
            <p:nvSpPr>
              <p:cNvPr id="34967" name="Freeform 151"/>
              <p:cNvSpPr>
                <a:spLocks/>
              </p:cNvSpPr>
              <p:nvPr/>
            </p:nvSpPr>
            <p:spPr bwMode="auto">
              <a:xfrm>
                <a:off x="6439" y="7407"/>
                <a:ext cx="526" cy="3331"/>
              </a:xfrm>
              <a:custGeom>
                <a:avLst/>
                <a:gdLst/>
                <a:ahLst/>
                <a:cxnLst>
                  <a:cxn ang="0">
                    <a:pos x="0" y="3331"/>
                  </a:cxn>
                  <a:cxn ang="0">
                    <a:pos x="0" y="0"/>
                  </a:cxn>
                  <a:cxn ang="0">
                    <a:pos x="526" y="0"/>
                  </a:cxn>
                  <a:cxn ang="0">
                    <a:pos x="526" y="3331"/>
                  </a:cxn>
                  <a:cxn ang="0">
                    <a:pos x="0" y="3331"/>
                  </a:cxn>
                </a:cxnLst>
                <a:rect l="0" t="0" r="r" b="b"/>
                <a:pathLst>
                  <a:path w="526" h="3331">
                    <a:moveTo>
                      <a:pt x="0" y="3331"/>
                    </a:moveTo>
                    <a:lnTo>
                      <a:pt x="0" y="0"/>
                    </a:lnTo>
                    <a:lnTo>
                      <a:pt x="526" y="0"/>
                    </a:lnTo>
                    <a:lnTo>
                      <a:pt x="526" y="3331"/>
                    </a:lnTo>
                    <a:lnTo>
                      <a:pt x="0" y="3331"/>
                    </a:lnTo>
                    <a:close/>
                  </a:path>
                </a:pathLst>
              </a:custGeom>
              <a:solidFill>
                <a:schemeClr val="accent1">
                  <a:lumMod val="2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968" name="Group 152"/>
            <p:cNvGrpSpPr>
              <a:grpSpLocks/>
            </p:cNvGrpSpPr>
            <p:nvPr/>
          </p:nvGrpSpPr>
          <p:grpSpPr bwMode="auto">
            <a:xfrm>
              <a:off x="6439" y="7407"/>
              <a:ext cx="526" cy="3331"/>
              <a:chOff x="6439" y="7407"/>
              <a:chExt cx="526" cy="3331"/>
            </a:xfrm>
          </p:grpSpPr>
          <p:sp>
            <p:nvSpPr>
              <p:cNvPr id="34969" name="Freeform 153"/>
              <p:cNvSpPr>
                <a:spLocks/>
              </p:cNvSpPr>
              <p:nvPr/>
            </p:nvSpPr>
            <p:spPr bwMode="auto">
              <a:xfrm>
                <a:off x="6439" y="7407"/>
                <a:ext cx="526" cy="3331"/>
              </a:xfrm>
              <a:custGeom>
                <a:avLst/>
                <a:gdLst/>
                <a:ahLst/>
                <a:cxnLst>
                  <a:cxn ang="0">
                    <a:pos x="0" y="3331"/>
                  </a:cxn>
                  <a:cxn ang="0">
                    <a:pos x="526" y="3331"/>
                  </a:cxn>
                  <a:cxn ang="0">
                    <a:pos x="526" y="0"/>
                  </a:cxn>
                  <a:cxn ang="0">
                    <a:pos x="0" y="0"/>
                  </a:cxn>
                  <a:cxn ang="0">
                    <a:pos x="0" y="3331"/>
                  </a:cxn>
                </a:cxnLst>
                <a:rect l="0" t="0" r="r" b="b"/>
                <a:pathLst>
                  <a:path w="526" h="3331">
                    <a:moveTo>
                      <a:pt x="0" y="3331"/>
                    </a:moveTo>
                    <a:lnTo>
                      <a:pt x="526" y="3331"/>
                    </a:lnTo>
                    <a:lnTo>
                      <a:pt x="526" y="0"/>
                    </a:lnTo>
                    <a:lnTo>
                      <a:pt x="0" y="0"/>
                    </a:lnTo>
                    <a:lnTo>
                      <a:pt x="0" y="3331"/>
                    </a:lnTo>
                  </a:path>
                </a:pathLst>
              </a:custGeom>
              <a:noFill/>
              <a:ln w="1524">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970" name="Group 154"/>
            <p:cNvGrpSpPr>
              <a:grpSpLocks/>
            </p:cNvGrpSpPr>
            <p:nvPr/>
          </p:nvGrpSpPr>
          <p:grpSpPr bwMode="auto">
            <a:xfrm>
              <a:off x="5390" y="8467"/>
              <a:ext cx="523" cy="2270"/>
              <a:chOff x="5390" y="8467"/>
              <a:chExt cx="523" cy="2270"/>
            </a:xfrm>
          </p:grpSpPr>
          <p:sp>
            <p:nvSpPr>
              <p:cNvPr id="34971" name="Freeform 155"/>
              <p:cNvSpPr>
                <a:spLocks/>
              </p:cNvSpPr>
              <p:nvPr/>
            </p:nvSpPr>
            <p:spPr bwMode="auto">
              <a:xfrm>
                <a:off x="5390" y="8467"/>
                <a:ext cx="523" cy="2270"/>
              </a:xfrm>
              <a:custGeom>
                <a:avLst/>
                <a:gdLst/>
                <a:ahLst/>
                <a:cxnLst>
                  <a:cxn ang="0">
                    <a:pos x="0" y="2271"/>
                  </a:cxn>
                  <a:cxn ang="0">
                    <a:pos x="0" y="0"/>
                  </a:cxn>
                  <a:cxn ang="0">
                    <a:pos x="524" y="0"/>
                  </a:cxn>
                  <a:cxn ang="0">
                    <a:pos x="524" y="2271"/>
                  </a:cxn>
                  <a:cxn ang="0">
                    <a:pos x="0" y="2271"/>
                  </a:cxn>
                </a:cxnLst>
                <a:rect l="0" t="0" r="r" b="b"/>
                <a:pathLst>
                  <a:path w="523" h="2270">
                    <a:moveTo>
                      <a:pt x="0" y="2271"/>
                    </a:moveTo>
                    <a:lnTo>
                      <a:pt x="0" y="0"/>
                    </a:lnTo>
                    <a:lnTo>
                      <a:pt x="524" y="0"/>
                    </a:lnTo>
                    <a:lnTo>
                      <a:pt x="524" y="2271"/>
                    </a:lnTo>
                    <a:lnTo>
                      <a:pt x="0" y="2271"/>
                    </a:lnTo>
                    <a:close/>
                  </a:path>
                </a:pathLst>
              </a:custGeom>
              <a:solidFill>
                <a:schemeClr val="accent1">
                  <a:lumMod val="2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972" name="Group 156"/>
            <p:cNvGrpSpPr>
              <a:grpSpLocks/>
            </p:cNvGrpSpPr>
            <p:nvPr/>
          </p:nvGrpSpPr>
          <p:grpSpPr bwMode="auto">
            <a:xfrm>
              <a:off x="5390" y="8467"/>
              <a:ext cx="523" cy="2270"/>
              <a:chOff x="5390" y="8467"/>
              <a:chExt cx="523" cy="2270"/>
            </a:xfrm>
          </p:grpSpPr>
          <p:sp>
            <p:nvSpPr>
              <p:cNvPr id="34973" name="Freeform 157"/>
              <p:cNvSpPr>
                <a:spLocks/>
              </p:cNvSpPr>
              <p:nvPr/>
            </p:nvSpPr>
            <p:spPr bwMode="auto">
              <a:xfrm>
                <a:off x="5390" y="8467"/>
                <a:ext cx="523" cy="2270"/>
              </a:xfrm>
              <a:custGeom>
                <a:avLst/>
                <a:gdLst/>
                <a:ahLst/>
                <a:cxnLst>
                  <a:cxn ang="0">
                    <a:pos x="0" y="2271"/>
                  </a:cxn>
                  <a:cxn ang="0">
                    <a:pos x="524" y="2271"/>
                  </a:cxn>
                  <a:cxn ang="0">
                    <a:pos x="524" y="0"/>
                  </a:cxn>
                  <a:cxn ang="0">
                    <a:pos x="0" y="0"/>
                  </a:cxn>
                  <a:cxn ang="0">
                    <a:pos x="0" y="2271"/>
                  </a:cxn>
                </a:cxnLst>
                <a:rect l="0" t="0" r="r" b="b"/>
                <a:pathLst>
                  <a:path w="523" h="2270">
                    <a:moveTo>
                      <a:pt x="0" y="2271"/>
                    </a:moveTo>
                    <a:lnTo>
                      <a:pt x="524" y="2271"/>
                    </a:lnTo>
                    <a:lnTo>
                      <a:pt x="524" y="0"/>
                    </a:lnTo>
                    <a:lnTo>
                      <a:pt x="0" y="0"/>
                    </a:lnTo>
                    <a:lnTo>
                      <a:pt x="0" y="2271"/>
                    </a:lnTo>
                  </a:path>
                </a:pathLst>
              </a:custGeom>
              <a:noFill/>
              <a:ln w="1524">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974" name="Group 158"/>
            <p:cNvGrpSpPr>
              <a:grpSpLocks/>
            </p:cNvGrpSpPr>
            <p:nvPr/>
          </p:nvGrpSpPr>
          <p:grpSpPr bwMode="auto">
            <a:xfrm>
              <a:off x="4339" y="9257"/>
              <a:ext cx="526" cy="1481"/>
              <a:chOff x="4339" y="9257"/>
              <a:chExt cx="526" cy="1481"/>
            </a:xfrm>
          </p:grpSpPr>
          <p:sp>
            <p:nvSpPr>
              <p:cNvPr id="34975" name="Freeform 159"/>
              <p:cNvSpPr>
                <a:spLocks/>
              </p:cNvSpPr>
              <p:nvPr/>
            </p:nvSpPr>
            <p:spPr bwMode="auto">
              <a:xfrm>
                <a:off x="4339" y="9257"/>
                <a:ext cx="526" cy="1481"/>
              </a:xfrm>
              <a:custGeom>
                <a:avLst/>
                <a:gdLst/>
                <a:ahLst/>
                <a:cxnLst>
                  <a:cxn ang="0">
                    <a:pos x="0" y="1481"/>
                  </a:cxn>
                  <a:cxn ang="0">
                    <a:pos x="0" y="0"/>
                  </a:cxn>
                  <a:cxn ang="0">
                    <a:pos x="526" y="0"/>
                  </a:cxn>
                  <a:cxn ang="0">
                    <a:pos x="526" y="1481"/>
                  </a:cxn>
                  <a:cxn ang="0">
                    <a:pos x="0" y="1481"/>
                  </a:cxn>
                </a:cxnLst>
                <a:rect l="0" t="0" r="r" b="b"/>
                <a:pathLst>
                  <a:path w="526" h="1481">
                    <a:moveTo>
                      <a:pt x="0" y="1481"/>
                    </a:moveTo>
                    <a:lnTo>
                      <a:pt x="0" y="0"/>
                    </a:lnTo>
                    <a:lnTo>
                      <a:pt x="526" y="0"/>
                    </a:lnTo>
                    <a:lnTo>
                      <a:pt x="526" y="1481"/>
                    </a:lnTo>
                    <a:lnTo>
                      <a:pt x="0" y="1481"/>
                    </a:lnTo>
                    <a:close/>
                  </a:path>
                </a:pathLst>
              </a:custGeom>
              <a:solidFill>
                <a:schemeClr val="accent1">
                  <a:lumMod val="2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976" name="Group 160"/>
            <p:cNvGrpSpPr>
              <a:grpSpLocks/>
            </p:cNvGrpSpPr>
            <p:nvPr/>
          </p:nvGrpSpPr>
          <p:grpSpPr bwMode="auto">
            <a:xfrm>
              <a:off x="4339" y="9257"/>
              <a:ext cx="526" cy="1481"/>
              <a:chOff x="4339" y="9257"/>
              <a:chExt cx="526" cy="1481"/>
            </a:xfrm>
          </p:grpSpPr>
          <p:sp>
            <p:nvSpPr>
              <p:cNvPr id="34977" name="Freeform 161"/>
              <p:cNvSpPr>
                <a:spLocks/>
              </p:cNvSpPr>
              <p:nvPr/>
            </p:nvSpPr>
            <p:spPr bwMode="auto">
              <a:xfrm>
                <a:off x="4339" y="9257"/>
                <a:ext cx="526" cy="1481"/>
              </a:xfrm>
              <a:custGeom>
                <a:avLst/>
                <a:gdLst/>
                <a:ahLst/>
                <a:cxnLst>
                  <a:cxn ang="0">
                    <a:pos x="0" y="1481"/>
                  </a:cxn>
                  <a:cxn ang="0">
                    <a:pos x="526" y="1481"/>
                  </a:cxn>
                  <a:cxn ang="0">
                    <a:pos x="526" y="0"/>
                  </a:cxn>
                  <a:cxn ang="0">
                    <a:pos x="0" y="0"/>
                  </a:cxn>
                  <a:cxn ang="0">
                    <a:pos x="0" y="1481"/>
                  </a:cxn>
                </a:cxnLst>
                <a:rect l="0" t="0" r="r" b="b"/>
                <a:pathLst>
                  <a:path w="526" h="1481">
                    <a:moveTo>
                      <a:pt x="0" y="1481"/>
                    </a:moveTo>
                    <a:lnTo>
                      <a:pt x="526" y="1481"/>
                    </a:lnTo>
                    <a:lnTo>
                      <a:pt x="526" y="0"/>
                    </a:lnTo>
                    <a:lnTo>
                      <a:pt x="0" y="0"/>
                    </a:lnTo>
                    <a:lnTo>
                      <a:pt x="0" y="1481"/>
                    </a:lnTo>
                  </a:path>
                </a:pathLst>
              </a:custGeom>
              <a:noFill/>
              <a:ln w="1524">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978" name="Group 162"/>
            <p:cNvGrpSpPr>
              <a:grpSpLocks/>
            </p:cNvGrpSpPr>
            <p:nvPr/>
          </p:nvGrpSpPr>
          <p:grpSpPr bwMode="auto">
            <a:xfrm>
              <a:off x="3290" y="9603"/>
              <a:ext cx="523" cy="1135"/>
              <a:chOff x="3290" y="9603"/>
              <a:chExt cx="523" cy="1135"/>
            </a:xfrm>
          </p:grpSpPr>
          <p:sp>
            <p:nvSpPr>
              <p:cNvPr id="34979" name="Freeform 163"/>
              <p:cNvSpPr>
                <a:spLocks/>
              </p:cNvSpPr>
              <p:nvPr/>
            </p:nvSpPr>
            <p:spPr bwMode="auto">
              <a:xfrm>
                <a:off x="3290" y="9603"/>
                <a:ext cx="523" cy="1135"/>
              </a:xfrm>
              <a:custGeom>
                <a:avLst/>
                <a:gdLst/>
                <a:ahLst/>
                <a:cxnLst>
                  <a:cxn ang="0">
                    <a:pos x="0" y="1135"/>
                  </a:cxn>
                  <a:cxn ang="0">
                    <a:pos x="0" y="0"/>
                  </a:cxn>
                  <a:cxn ang="0">
                    <a:pos x="524" y="0"/>
                  </a:cxn>
                  <a:cxn ang="0">
                    <a:pos x="524" y="1135"/>
                  </a:cxn>
                  <a:cxn ang="0">
                    <a:pos x="0" y="1135"/>
                  </a:cxn>
                </a:cxnLst>
                <a:rect l="0" t="0" r="r" b="b"/>
                <a:pathLst>
                  <a:path w="523" h="1135">
                    <a:moveTo>
                      <a:pt x="0" y="1135"/>
                    </a:moveTo>
                    <a:lnTo>
                      <a:pt x="0" y="0"/>
                    </a:lnTo>
                    <a:lnTo>
                      <a:pt x="524" y="0"/>
                    </a:lnTo>
                    <a:lnTo>
                      <a:pt x="524" y="1135"/>
                    </a:lnTo>
                    <a:lnTo>
                      <a:pt x="0" y="1135"/>
                    </a:lnTo>
                    <a:close/>
                  </a:path>
                </a:pathLst>
              </a:custGeom>
              <a:solidFill>
                <a:schemeClr val="accent1">
                  <a:lumMod val="2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980" name="Group 164"/>
            <p:cNvGrpSpPr>
              <a:grpSpLocks/>
            </p:cNvGrpSpPr>
            <p:nvPr/>
          </p:nvGrpSpPr>
          <p:grpSpPr bwMode="auto">
            <a:xfrm>
              <a:off x="3290" y="9603"/>
              <a:ext cx="523" cy="1135"/>
              <a:chOff x="3290" y="9603"/>
              <a:chExt cx="523" cy="1135"/>
            </a:xfrm>
          </p:grpSpPr>
          <p:sp>
            <p:nvSpPr>
              <p:cNvPr id="34981" name="Freeform 165"/>
              <p:cNvSpPr>
                <a:spLocks/>
              </p:cNvSpPr>
              <p:nvPr/>
            </p:nvSpPr>
            <p:spPr bwMode="auto">
              <a:xfrm>
                <a:off x="3290" y="9603"/>
                <a:ext cx="523" cy="1135"/>
              </a:xfrm>
              <a:custGeom>
                <a:avLst/>
                <a:gdLst/>
                <a:ahLst/>
                <a:cxnLst>
                  <a:cxn ang="0">
                    <a:pos x="0" y="1135"/>
                  </a:cxn>
                  <a:cxn ang="0">
                    <a:pos x="524" y="1135"/>
                  </a:cxn>
                  <a:cxn ang="0">
                    <a:pos x="524" y="0"/>
                  </a:cxn>
                  <a:cxn ang="0">
                    <a:pos x="0" y="0"/>
                  </a:cxn>
                  <a:cxn ang="0">
                    <a:pos x="0" y="1135"/>
                  </a:cxn>
                </a:cxnLst>
                <a:rect l="0" t="0" r="r" b="b"/>
                <a:pathLst>
                  <a:path w="523" h="1135">
                    <a:moveTo>
                      <a:pt x="0" y="1135"/>
                    </a:moveTo>
                    <a:lnTo>
                      <a:pt x="524" y="1135"/>
                    </a:lnTo>
                    <a:lnTo>
                      <a:pt x="524" y="0"/>
                    </a:lnTo>
                    <a:lnTo>
                      <a:pt x="0" y="0"/>
                    </a:lnTo>
                    <a:lnTo>
                      <a:pt x="0" y="1135"/>
                    </a:lnTo>
                  </a:path>
                </a:pathLst>
              </a:custGeom>
              <a:noFill/>
              <a:ln w="1524">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176" name="TextBox 175"/>
          <p:cNvSpPr txBox="1"/>
          <p:nvPr/>
        </p:nvSpPr>
        <p:spPr>
          <a:xfrm>
            <a:off x="3419872" y="6309320"/>
            <a:ext cx="2016224" cy="261610"/>
          </a:xfrm>
          <a:prstGeom prst="rect">
            <a:avLst/>
          </a:prstGeom>
          <a:noFill/>
        </p:spPr>
        <p:txBody>
          <a:bodyPr wrap="square" rtlCol="0">
            <a:spAutoFit/>
          </a:bodyPr>
          <a:lstStyle/>
          <a:p>
            <a:r>
              <a:rPr lang="ru-RU" sz="1100" b="1" dirty="0" smtClean="0"/>
              <a:t>год</a:t>
            </a:r>
            <a:endParaRPr lang="ru-RU" sz="1100" b="1" dirty="0"/>
          </a:p>
        </p:txBody>
      </p:sp>
      <p:sp>
        <p:nvSpPr>
          <p:cNvPr id="177" name="TextBox 176"/>
          <p:cNvSpPr txBox="1"/>
          <p:nvPr/>
        </p:nvSpPr>
        <p:spPr>
          <a:xfrm>
            <a:off x="179512" y="2852936"/>
            <a:ext cx="353943" cy="1477328"/>
          </a:xfrm>
          <a:prstGeom prst="rect">
            <a:avLst/>
          </a:prstGeom>
          <a:noFill/>
        </p:spPr>
        <p:txBody>
          <a:bodyPr vert="vert270" wrap="square" rtlCol="0">
            <a:spAutoFit/>
          </a:bodyPr>
          <a:lstStyle/>
          <a:p>
            <a:r>
              <a:rPr lang="ru-RU" sz="1100" b="1" dirty="0" smtClean="0"/>
              <a:t>Млн.</a:t>
            </a:r>
            <a:r>
              <a:rPr lang="en-US" sz="1100" b="1" dirty="0" smtClean="0"/>
              <a:t>$</a:t>
            </a:r>
            <a:endParaRPr lang="ru-RU" sz="1100" b="1" dirty="0"/>
          </a:p>
        </p:txBody>
      </p:sp>
      <p:sp>
        <p:nvSpPr>
          <p:cNvPr id="178" name="TextBox 177"/>
          <p:cNvSpPr txBox="1"/>
          <p:nvPr/>
        </p:nvSpPr>
        <p:spPr>
          <a:xfrm>
            <a:off x="611560" y="5949280"/>
            <a:ext cx="360040" cy="261610"/>
          </a:xfrm>
          <a:prstGeom prst="rect">
            <a:avLst/>
          </a:prstGeom>
          <a:noFill/>
        </p:spPr>
        <p:txBody>
          <a:bodyPr wrap="square" rtlCol="0">
            <a:spAutoFit/>
          </a:bodyPr>
          <a:lstStyle/>
          <a:p>
            <a:r>
              <a:rPr lang="en-US" sz="1100" dirty="0" smtClean="0"/>
              <a:t>0</a:t>
            </a:r>
            <a:endParaRPr lang="ru-RU" sz="1100" dirty="0" smtClean="0"/>
          </a:p>
        </p:txBody>
      </p:sp>
      <p:sp>
        <p:nvSpPr>
          <p:cNvPr id="179" name="TextBox 178"/>
          <p:cNvSpPr txBox="1"/>
          <p:nvPr/>
        </p:nvSpPr>
        <p:spPr>
          <a:xfrm>
            <a:off x="611560" y="5543654"/>
            <a:ext cx="432048" cy="261610"/>
          </a:xfrm>
          <a:prstGeom prst="rect">
            <a:avLst/>
          </a:prstGeom>
          <a:noFill/>
        </p:spPr>
        <p:txBody>
          <a:bodyPr wrap="square" rtlCol="0">
            <a:spAutoFit/>
          </a:bodyPr>
          <a:lstStyle/>
          <a:p>
            <a:r>
              <a:rPr lang="en-US" sz="1100" dirty="0" smtClean="0"/>
              <a:t>500</a:t>
            </a:r>
            <a:endParaRPr lang="ru-RU" sz="1100" dirty="0"/>
          </a:p>
        </p:txBody>
      </p:sp>
      <p:sp>
        <p:nvSpPr>
          <p:cNvPr id="180" name="TextBox 179"/>
          <p:cNvSpPr txBox="1"/>
          <p:nvPr/>
        </p:nvSpPr>
        <p:spPr>
          <a:xfrm>
            <a:off x="539552" y="5039598"/>
            <a:ext cx="504056" cy="261610"/>
          </a:xfrm>
          <a:prstGeom prst="rect">
            <a:avLst/>
          </a:prstGeom>
          <a:noFill/>
        </p:spPr>
        <p:txBody>
          <a:bodyPr wrap="square" rtlCol="0">
            <a:spAutoFit/>
          </a:bodyPr>
          <a:lstStyle/>
          <a:p>
            <a:r>
              <a:rPr lang="en-US" sz="1100" dirty="0" smtClean="0"/>
              <a:t>1000</a:t>
            </a:r>
            <a:endParaRPr lang="ru-RU" sz="1100" dirty="0"/>
          </a:p>
        </p:txBody>
      </p:sp>
      <p:sp>
        <p:nvSpPr>
          <p:cNvPr id="181" name="TextBox 180"/>
          <p:cNvSpPr txBox="1"/>
          <p:nvPr/>
        </p:nvSpPr>
        <p:spPr>
          <a:xfrm>
            <a:off x="539552" y="4581128"/>
            <a:ext cx="504056" cy="261610"/>
          </a:xfrm>
          <a:prstGeom prst="rect">
            <a:avLst/>
          </a:prstGeom>
          <a:noFill/>
        </p:spPr>
        <p:txBody>
          <a:bodyPr wrap="square" rtlCol="0">
            <a:spAutoFit/>
          </a:bodyPr>
          <a:lstStyle/>
          <a:p>
            <a:r>
              <a:rPr lang="en-US" sz="1100" dirty="0" smtClean="0"/>
              <a:t>1500</a:t>
            </a:r>
            <a:endParaRPr lang="ru-RU" sz="1100" dirty="0"/>
          </a:p>
        </p:txBody>
      </p:sp>
      <p:sp>
        <p:nvSpPr>
          <p:cNvPr id="182" name="TextBox 181"/>
          <p:cNvSpPr txBox="1"/>
          <p:nvPr/>
        </p:nvSpPr>
        <p:spPr>
          <a:xfrm>
            <a:off x="539552" y="4077072"/>
            <a:ext cx="504056" cy="261610"/>
          </a:xfrm>
          <a:prstGeom prst="rect">
            <a:avLst/>
          </a:prstGeom>
          <a:noFill/>
        </p:spPr>
        <p:txBody>
          <a:bodyPr wrap="square" rtlCol="0">
            <a:spAutoFit/>
          </a:bodyPr>
          <a:lstStyle/>
          <a:p>
            <a:r>
              <a:rPr lang="en-US" sz="1100" dirty="0" smtClean="0"/>
              <a:t>2000</a:t>
            </a:r>
            <a:endParaRPr lang="ru-RU" sz="1100" dirty="0"/>
          </a:p>
        </p:txBody>
      </p:sp>
      <p:sp>
        <p:nvSpPr>
          <p:cNvPr id="183" name="TextBox 182"/>
          <p:cNvSpPr txBox="1"/>
          <p:nvPr/>
        </p:nvSpPr>
        <p:spPr>
          <a:xfrm>
            <a:off x="539552" y="3645024"/>
            <a:ext cx="504056" cy="261610"/>
          </a:xfrm>
          <a:prstGeom prst="rect">
            <a:avLst/>
          </a:prstGeom>
          <a:noFill/>
        </p:spPr>
        <p:txBody>
          <a:bodyPr wrap="square" rtlCol="0">
            <a:spAutoFit/>
          </a:bodyPr>
          <a:lstStyle/>
          <a:p>
            <a:r>
              <a:rPr lang="en-US" sz="1100" dirty="0" smtClean="0"/>
              <a:t>2500</a:t>
            </a:r>
            <a:endParaRPr lang="ru-RU" sz="1100" dirty="0"/>
          </a:p>
        </p:txBody>
      </p:sp>
      <p:sp>
        <p:nvSpPr>
          <p:cNvPr id="184" name="TextBox 183"/>
          <p:cNvSpPr txBox="1"/>
          <p:nvPr/>
        </p:nvSpPr>
        <p:spPr>
          <a:xfrm>
            <a:off x="539552" y="3140968"/>
            <a:ext cx="504056" cy="261610"/>
          </a:xfrm>
          <a:prstGeom prst="rect">
            <a:avLst/>
          </a:prstGeom>
          <a:noFill/>
        </p:spPr>
        <p:txBody>
          <a:bodyPr wrap="square" rtlCol="0">
            <a:spAutoFit/>
          </a:bodyPr>
          <a:lstStyle/>
          <a:p>
            <a:r>
              <a:rPr lang="en-US" sz="1100" dirty="0" smtClean="0"/>
              <a:t>3000</a:t>
            </a:r>
            <a:endParaRPr lang="ru-RU" sz="1100" dirty="0"/>
          </a:p>
        </p:txBody>
      </p:sp>
      <p:sp>
        <p:nvSpPr>
          <p:cNvPr id="185" name="TextBox 184"/>
          <p:cNvSpPr txBox="1"/>
          <p:nvPr/>
        </p:nvSpPr>
        <p:spPr>
          <a:xfrm>
            <a:off x="539552" y="2663334"/>
            <a:ext cx="504056" cy="261610"/>
          </a:xfrm>
          <a:prstGeom prst="rect">
            <a:avLst/>
          </a:prstGeom>
          <a:noFill/>
        </p:spPr>
        <p:txBody>
          <a:bodyPr wrap="square" rtlCol="0">
            <a:spAutoFit/>
          </a:bodyPr>
          <a:lstStyle/>
          <a:p>
            <a:r>
              <a:rPr lang="en-US" sz="1100" dirty="0" smtClean="0"/>
              <a:t>3500</a:t>
            </a:r>
            <a:endParaRPr lang="ru-RU" sz="1100" dirty="0"/>
          </a:p>
        </p:txBody>
      </p:sp>
      <p:sp>
        <p:nvSpPr>
          <p:cNvPr id="186" name="TextBox 185"/>
          <p:cNvSpPr txBox="1"/>
          <p:nvPr/>
        </p:nvSpPr>
        <p:spPr>
          <a:xfrm>
            <a:off x="539552" y="2132856"/>
            <a:ext cx="504056" cy="261610"/>
          </a:xfrm>
          <a:prstGeom prst="rect">
            <a:avLst/>
          </a:prstGeom>
          <a:noFill/>
        </p:spPr>
        <p:txBody>
          <a:bodyPr wrap="square" rtlCol="0">
            <a:spAutoFit/>
          </a:bodyPr>
          <a:lstStyle/>
          <a:p>
            <a:r>
              <a:rPr lang="en-US" sz="1100" dirty="0" smtClean="0"/>
              <a:t>4000</a:t>
            </a:r>
            <a:endParaRPr lang="ru-RU" sz="1100" dirty="0"/>
          </a:p>
        </p:txBody>
      </p:sp>
      <p:sp>
        <p:nvSpPr>
          <p:cNvPr id="187" name="TextBox 186"/>
          <p:cNvSpPr txBox="1"/>
          <p:nvPr/>
        </p:nvSpPr>
        <p:spPr>
          <a:xfrm>
            <a:off x="539552" y="1196752"/>
            <a:ext cx="504056" cy="261610"/>
          </a:xfrm>
          <a:prstGeom prst="rect">
            <a:avLst/>
          </a:prstGeom>
          <a:noFill/>
        </p:spPr>
        <p:txBody>
          <a:bodyPr wrap="square" rtlCol="0">
            <a:spAutoFit/>
          </a:bodyPr>
          <a:lstStyle/>
          <a:p>
            <a:r>
              <a:rPr lang="en-US" sz="1100" dirty="0" smtClean="0"/>
              <a:t>5000</a:t>
            </a:r>
            <a:endParaRPr lang="ru-RU" sz="1100" dirty="0"/>
          </a:p>
        </p:txBody>
      </p:sp>
      <p:sp>
        <p:nvSpPr>
          <p:cNvPr id="188" name="TextBox 187"/>
          <p:cNvSpPr txBox="1"/>
          <p:nvPr/>
        </p:nvSpPr>
        <p:spPr>
          <a:xfrm>
            <a:off x="539552" y="1700808"/>
            <a:ext cx="504056" cy="261610"/>
          </a:xfrm>
          <a:prstGeom prst="rect">
            <a:avLst/>
          </a:prstGeom>
          <a:noFill/>
        </p:spPr>
        <p:txBody>
          <a:bodyPr wrap="square" rtlCol="0">
            <a:spAutoFit/>
          </a:bodyPr>
          <a:lstStyle/>
          <a:p>
            <a:r>
              <a:rPr lang="en-US" sz="1100" dirty="0" smtClean="0"/>
              <a:t>4500</a:t>
            </a:r>
            <a:endParaRPr lang="ru-RU" sz="1100" dirty="0"/>
          </a:p>
        </p:txBody>
      </p:sp>
      <p:sp>
        <p:nvSpPr>
          <p:cNvPr id="189" name="TextBox 188"/>
          <p:cNvSpPr txBox="1"/>
          <p:nvPr/>
        </p:nvSpPr>
        <p:spPr>
          <a:xfrm>
            <a:off x="1043608" y="6119718"/>
            <a:ext cx="504056" cy="261610"/>
          </a:xfrm>
          <a:prstGeom prst="rect">
            <a:avLst/>
          </a:prstGeom>
          <a:noFill/>
        </p:spPr>
        <p:txBody>
          <a:bodyPr wrap="square" rtlCol="0">
            <a:spAutoFit/>
          </a:bodyPr>
          <a:lstStyle/>
          <a:p>
            <a:r>
              <a:rPr lang="en-US" sz="1100" dirty="0" smtClean="0"/>
              <a:t>2004</a:t>
            </a:r>
            <a:endParaRPr lang="ru-RU" sz="1100" dirty="0" smtClean="0"/>
          </a:p>
        </p:txBody>
      </p:sp>
      <p:sp>
        <p:nvSpPr>
          <p:cNvPr id="190" name="TextBox 189"/>
          <p:cNvSpPr txBox="1"/>
          <p:nvPr/>
        </p:nvSpPr>
        <p:spPr>
          <a:xfrm>
            <a:off x="1691680" y="6119718"/>
            <a:ext cx="504056" cy="261610"/>
          </a:xfrm>
          <a:prstGeom prst="rect">
            <a:avLst/>
          </a:prstGeom>
          <a:noFill/>
        </p:spPr>
        <p:txBody>
          <a:bodyPr wrap="square" rtlCol="0">
            <a:spAutoFit/>
          </a:bodyPr>
          <a:lstStyle/>
          <a:p>
            <a:r>
              <a:rPr lang="en-US" sz="1100" dirty="0" smtClean="0"/>
              <a:t>2005</a:t>
            </a:r>
            <a:endParaRPr lang="ru-RU" sz="1100" dirty="0" smtClean="0"/>
          </a:p>
        </p:txBody>
      </p:sp>
      <p:sp>
        <p:nvSpPr>
          <p:cNvPr id="191" name="TextBox 190"/>
          <p:cNvSpPr txBox="1"/>
          <p:nvPr/>
        </p:nvSpPr>
        <p:spPr>
          <a:xfrm>
            <a:off x="2411760" y="6119718"/>
            <a:ext cx="504056" cy="261610"/>
          </a:xfrm>
          <a:prstGeom prst="rect">
            <a:avLst/>
          </a:prstGeom>
          <a:noFill/>
        </p:spPr>
        <p:txBody>
          <a:bodyPr wrap="square" rtlCol="0">
            <a:spAutoFit/>
          </a:bodyPr>
          <a:lstStyle/>
          <a:p>
            <a:r>
              <a:rPr lang="en-US" sz="1100" dirty="0" smtClean="0"/>
              <a:t>2006</a:t>
            </a:r>
            <a:endParaRPr lang="ru-RU" sz="1100" dirty="0" smtClean="0"/>
          </a:p>
        </p:txBody>
      </p:sp>
      <p:sp>
        <p:nvSpPr>
          <p:cNvPr id="192" name="TextBox 191"/>
          <p:cNvSpPr txBox="1"/>
          <p:nvPr/>
        </p:nvSpPr>
        <p:spPr>
          <a:xfrm>
            <a:off x="3059832" y="6119718"/>
            <a:ext cx="504056" cy="261610"/>
          </a:xfrm>
          <a:prstGeom prst="rect">
            <a:avLst/>
          </a:prstGeom>
          <a:noFill/>
        </p:spPr>
        <p:txBody>
          <a:bodyPr wrap="square" rtlCol="0">
            <a:spAutoFit/>
          </a:bodyPr>
          <a:lstStyle/>
          <a:p>
            <a:r>
              <a:rPr lang="en-US" sz="1100" dirty="0" smtClean="0"/>
              <a:t>2007</a:t>
            </a:r>
            <a:endParaRPr lang="ru-RU" sz="1100" dirty="0" smtClean="0"/>
          </a:p>
        </p:txBody>
      </p:sp>
      <p:sp>
        <p:nvSpPr>
          <p:cNvPr id="193" name="TextBox 192"/>
          <p:cNvSpPr txBox="1"/>
          <p:nvPr/>
        </p:nvSpPr>
        <p:spPr>
          <a:xfrm>
            <a:off x="3707904" y="6119718"/>
            <a:ext cx="504056" cy="261610"/>
          </a:xfrm>
          <a:prstGeom prst="rect">
            <a:avLst/>
          </a:prstGeom>
          <a:noFill/>
        </p:spPr>
        <p:txBody>
          <a:bodyPr wrap="square" rtlCol="0">
            <a:spAutoFit/>
          </a:bodyPr>
          <a:lstStyle/>
          <a:p>
            <a:r>
              <a:rPr lang="en-US" sz="1100" dirty="0" smtClean="0"/>
              <a:t>2008</a:t>
            </a:r>
            <a:endParaRPr lang="ru-RU" sz="1100" dirty="0" smtClean="0"/>
          </a:p>
        </p:txBody>
      </p:sp>
      <p:sp>
        <p:nvSpPr>
          <p:cNvPr id="194" name="TextBox 193"/>
          <p:cNvSpPr txBox="1"/>
          <p:nvPr/>
        </p:nvSpPr>
        <p:spPr>
          <a:xfrm>
            <a:off x="4355976" y="6119718"/>
            <a:ext cx="504056" cy="261610"/>
          </a:xfrm>
          <a:prstGeom prst="rect">
            <a:avLst/>
          </a:prstGeom>
          <a:noFill/>
        </p:spPr>
        <p:txBody>
          <a:bodyPr wrap="square" rtlCol="0">
            <a:spAutoFit/>
          </a:bodyPr>
          <a:lstStyle/>
          <a:p>
            <a:r>
              <a:rPr lang="en-US" sz="1100" dirty="0" smtClean="0"/>
              <a:t>2009</a:t>
            </a:r>
            <a:endParaRPr lang="ru-RU" sz="1100" dirty="0" smtClean="0"/>
          </a:p>
        </p:txBody>
      </p:sp>
      <p:sp>
        <p:nvSpPr>
          <p:cNvPr id="195" name="TextBox 194"/>
          <p:cNvSpPr txBox="1"/>
          <p:nvPr/>
        </p:nvSpPr>
        <p:spPr>
          <a:xfrm>
            <a:off x="5004048" y="6119718"/>
            <a:ext cx="504056" cy="261610"/>
          </a:xfrm>
          <a:prstGeom prst="rect">
            <a:avLst/>
          </a:prstGeom>
          <a:noFill/>
        </p:spPr>
        <p:txBody>
          <a:bodyPr wrap="square" rtlCol="0">
            <a:spAutoFit/>
          </a:bodyPr>
          <a:lstStyle/>
          <a:p>
            <a:r>
              <a:rPr lang="en-US" sz="1100" dirty="0" smtClean="0"/>
              <a:t>2010</a:t>
            </a:r>
            <a:endParaRPr lang="ru-RU" sz="1100" dirty="0" smtClean="0"/>
          </a:p>
        </p:txBody>
      </p:sp>
      <p:sp>
        <p:nvSpPr>
          <p:cNvPr id="196" name="TextBox 195"/>
          <p:cNvSpPr txBox="1"/>
          <p:nvPr/>
        </p:nvSpPr>
        <p:spPr>
          <a:xfrm>
            <a:off x="5652120" y="6119718"/>
            <a:ext cx="576064" cy="261610"/>
          </a:xfrm>
          <a:prstGeom prst="rect">
            <a:avLst/>
          </a:prstGeom>
          <a:noFill/>
        </p:spPr>
        <p:txBody>
          <a:bodyPr wrap="square" rtlCol="0">
            <a:spAutoFit/>
          </a:bodyPr>
          <a:lstStyle/>
          <a:p>
            <a:r>
              <a:rPr lang="en-US" sz="1100" dirty="0" smtClean="0"/>
              <a:t>2011*</a:t>
            </a:r>
            <a:endParaRPr lang="ru-RU" sz="1100" dirty="0" smtClean="0"/>
          </a:p>
        </p:txBody>
      </p:sp>
      <p:sp>
        <p:nvSpPr>
          <p:cNvPr id="197" name="TextBox 196"/>
          <p:cNvSpPr txBox="1"/>
          <p:nvPr/>
        </p:nvSpPr>
        <p:spPr>
          <a:xfrm>
            <a:off x="6300192" y="6119718"/>
            <a:ext cx="576064" cy="261610"/>
          </a:xfrm>
          <a:prstGeom prst="rect">
            <a:avLst/>
          </a:prstGeom>
          <a:noFill/>
        </p:spPr>
        <p:txBody>
          <a:bodyPr wrap="square" rtlCol="0">
            <a:spAutoFit/>
          </a:bodyPr>
          <a:lstStyle/>
          <a:p>
            <a:r>
              <a:rPr lang="en-US" sz="1100" dirty="0" smtClean="0"/>
              <a:t>2012*</a:t>
            </a:r>
            <a:endParaRPr lang="ru-RU" sz="1100" dirty="0" smtClean="0"/>
          </a:p>
        </p:txBody>
      </p:sp>
      <p:sp>
        <p:nvSpPr>
          <p:cNvPr id="198" name="TextBox 197"/>
          <p:cNvSpPr txBox="1"/>
          <p:nvPr/>
        </p:nvSpPr>
        <p:spPr>
          <a:xfrm>
            <a:off x="5004048" y="6392361"/>
            <a:ext cx="4139952" cy="276999"/>
          </a:xfrm>
          <a:prstGeom prst="rect">
            <a:avLst/>
          </a:prstGeom>
          <a:noFill/>
        </p:spPr>
        <p:txBody>
          <a:bodyPr wrap="square" rtlCol="0">
            <a:spAutoFit/>
          </a:bodyPr>
          <a:lstStyle/>
          <a:p>
            <a:r>
              <a:rPr lang="ru-RU" sz="1200" dirty="0" smtClean="0"/>
              <a:t>*Источник: </a:t>
            </a:r>
            <a:r>
              <a:rPr lang="ru-RU" sz="1200" dirty="0" smtClean="0"/>
              <a:t>Ежегодное исследование РУССОФТ 2011 г.</a:t>
            </a:r>
            <a:endParaRPr lang="ru-RU" sz="1200"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oq6cYy8Q8UmKWwC3XcLz8Q"/>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V45Ek4ALG0a75ED.HxKFZ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nnPfqYB630CYyTOKL16I4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JYjrlJ6VsUyW8HqTR5ACn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6IlPcSGV9kmqop.rGT99F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2XJiW7.FMEik7zD3Kc3ZFw"/>
</p:tagLst>
</file>

<file path=ppt/tags/tag15.xml><?xml version="1.0" encoding="utf-8"?>
<p:tagLst xmlns:a="http://schemas.openxmlformats.org/drawingml/2006/main" xmlns:r="http://schemas.openxmlformats.org/officeDocument/2006/relationships" xmlns:p="http://schemas.openxmlformats.org/presentationml/2006/main">
  <p:tag name="VCT-RADIUS" val="7"/>
  <p:tag name="THINKCELLSHAPEDONOTDELETE" val="pOpqrb5iIsUSI7ReY6e2SMA"/>
</p:tagLst>
</file>

<file path=ppt/tags/tag16.xml><?xml version="1.0" encoding="utf-8"?>
<p:tagLst xmlns:a="http://schemas.openxmlformats.org/drawingml/2006/main" xmlns:r="http://schemas.openxmlformats.org/officeDocument/2006/relationships" xmlns:p="http://schemas.openxmlformats.org/presentationml/2006/main">
  <p:tag name="VCT-RADIUS" val="7"/>
  <p:tag name="THINKCELLSHAPEDONOTDELETE" val="pi9EeXCGczEi5iXVbYTTBaw"/>
</p:tagLst>
</file>

<file path=ppt/tags/tag17.xml><?xml version="1.0" encoding="utf-8"?>
<p:tagLst xmlns:a="http://schemas.openxmlformats.org/drawingml/2006/main" xmlns:r="http://schemas.openxmlformats.org/officeDocument/2006/relationships" xmlns:p="http://schemas.openxmlformats.org/presentationml/2006/main">
  <p:tag name="VCT-RADIUS" val="7"/>
  <p:tag name="THINKCELLSHAPEDONOTDELETE" val="pUur7VELxFUKfJCLGpUxrkg"/>
</p:tagLst>
</file>

<file path=ppt/tags/tag18.xml><?xml version="1.0" encoding="utf-8"?>
<p:tagLst xmlns:a="http://schemas.openxmlformats.org/drawingml/2006/main" xmlns:r="http://schemas.openxmlformats.org/officeDocument/2006/relationships" xmlns:p="http://schemas.openxmlformats.org/presentationml/2006/main">
  <p:tag name="VCT-RADIUS" val="7"/>
  <p:tag name="THINKCELLSHAPEDONOTDELETE" val="pF8HXHLGKF0y0WQ2openLdw"/>
</p:tagLst>
</file>

<file path=ppt/tags/tag19.xml><?xml version="1.0" encoding="utf-8"?>
<p:tagLst xmlns:a="http://schemas.openxmlformats.org/drawingml/2006/main" xmlns:r="http://schemas.openxmlformats.org/officeDocument/2006/relationships" xmlns:p="http://schemas.openxmlformats.org/presentationml/2006/main">
  <p:tag name="VCT-RADIUS" val="7"/>
  <p:tag name="THINKCELLSHAPEDONOTDELETE" val="pVKtOcfU2lkuuT1B7Tg1g.w"/>
</p:tagLst>
</file>

<file path=ppt/tags/tag2.xml><?xml version="1.0" encoding="utf-8"?>
<p:tagLst xmlns:a="http://schemas.openxmlformats.org/drawingml/2006/main" xmlns:r="http://schemas.openxmlformats.org/officeDocument/2006/relationships" xmlns:p="http://schemas.openxmlformats.org/presentationml/2006/main">
  <p:tag name="VCT-RADIUS" val="7"/>
  <p:tag name="THINKCELLSHAPEDONOTDELETE" val="pYG_V_I51qESfThyFLjJ1ng"/>
</p:tagLst>
</file>

<file path=ppt/tags/tag20.xml><?xml version="1.0" encoding="utf-8"?>
<p:tagLst xmlns:a="http://schemas.openxmlformats.org/drawingml/2006/main" xmlns:r="http://schemas.openxmlformats.org/officeDocument/2006/relationships" xmlns:p="http://schemas.openxmlformats.org/presentationml/2006/main">
  <p:tag name="VCT-RADIUS" val="7"/>
  <p:tag name="THINKCELLSHAPEDONOTDELETE" val="pS6XhT4U4_0u1XKTHcyV2xA"/>
</p:tagLst>
</file>

<file path=ppt/tags/tag21.xml><?xml version="1.0" encoding="utf-8"?>
<p:tagLst xmlns:a="http://schemas.openxmlformats.org/drawingml/2006/main" xmlns:r="http://schemas.openxmlformats.org/officeDocument/2006/relationships" xmlns:p="http://schemas.openxmlformats.org/presentationml/2006/main">
  <p:tag name="VCT-RADIUS" val="7"/>
  <p:tag name="THINKCELLSHAPEDONOTDELETE" val="p5U0O6ZG_sUmNL9GKI.A9.g"/>
</p:tagLst>
</file>

<file path=ppt/tags/tag22.xml><?xml version="1.0" encoding="utf-8"?>
<p:tagLst xmlns:a="http://schemas.openxmlformats.org/drawingml/2006/main" xmlns:r="http://schemas.openxmlformats.org/officeDocument/2006/relationships" xmlns:p="http://schemas.openxmlformats.org/presentationml/2006/main">
  <p:tag name="VCT-RADIUS" val="7"/>
  <p:tag name="THINKCELLSHAPEDONOTDELETE" val="py10Bzm0uekuY8.ng5Sal8g"/>
</p:tagLst>
</file>

<file path=ppt/tags/tag23.xml><?xml version="1.0" encoding="utf-8"?>
<p:tagLst xmlns:a="http://schemas.openxmlformats.org/drawingml/2006/main" xmlns:r="http://schemas.openxmlformats.org/officeDocument/2006/relationships" xmlns:p="http://schemas.openxmlformats.org/presentationml/2006/main">
  <p:tag name="VCT-RADIUS" val="7"/>
  <p:tag name="THINKCELLSHAPEDONOTDELETE" val="pOQZfNKA8BEWwfDrA_k1wPw"/>
</p:tagLst>
</file>

<file path=ppt/tags/tag24.xml><?xml version="1.0" encoding="utf-8"?>
<p:tagLst xmlns:a="http://schemas.openxmlformats.org/drawingml/2006/main" xmlns:r="http://schemas.openxmlformats.org/officeDocument/2006/relationships" xmlns:p="http://schemas.openxmlformats.org/presentationml/2006/main">
  <p:tag name="VCT-RADIUS" val="7"/>
  <p:tag name="THINKCELLSHAPEDONOTDELETE" val="pCelsesO7G0exbVLb73WK1g"/>
</p:tagLst>
</file>

<file path=ppt/tags/tag25.xml><?xml version="1.0" encoding="utf-8"?>
<p:tagLst xmlns:a="http://schemas.openxmlformats.org/drawingml/2006/main" xmlns:r="http://schemas.openxmlformats.org/officeDocument/2006/relationships" xmlns:p="http://schemas.openxmlformats.org/presentationml/2006/main">
  <p:tag name="VCT-RADIUS" val="7"/>
  <p:tag name="THINKCELLSHAPEDONOTDELETE" val="p9P8rCvrmm0OC1RPGrreKzA"/>
</p:tagLst>
</file>

<file path=ppt/tags/tag26.xml><?xml version="1.0" encoding="utf-8"?>
<p:tagLst xmlns:a="http://schemas.openxmlformats.org/drawingml/2006/main" xmlns:r="http://schemas.openxmlformats.org/officeDocument/2006/relationships" xmlns:p="http://schemas.openxmlformats.org/presentationml/2006/main">
  <p:tag name="VCT-RADIUS" val="7"/>
  <p:tag name="THINKCELLSHAPEDONOTDELETE" val="pXjC2Ox4ku0ap7Mrf1UUiQA"/>
</p:tagLst>
</file>

<file path=ppt/tags/tag27.xml><?xml version="1.0" encoding="utf-8"?>
<p:tagLst xmlns:a="http://schemas.openxmlformats.org/drawingml/2006/main" xmlns:r="http://schemas.openxmlformats.org/officeDocument/2006/relationships" xmlns:p="http://schemas.openxmlformats.org/presentationml/2006/main">
  <p:tag name="VCT-RADIUS" val="7"/>
  <p:tag name="THINKCELLSHAPEDONOTDELETE" val="ppnV_FHIjF0Whv_AaCYOylg"/>
</p:tagLst>
</file>

<file path=ppt/tags/tag28.xml><?xml version="1.0" encoding="utf-8"?>
<p:tagLst xmlns:a="http://schemas.openxmlformats.org/drawingml/2006/main" xmlns:r="http://schemas.openxmlformats.org/officeDocument/2006/relationships" xmlns:p="http://schemas.openxmlformats.org/presentationml/2006/main">
  <p:tag name="VCT-RADIUS" val="7"/>
  <p:tag name="THINKCELLSHAPEDONOTDELETE" val="pn5J1LzqK5UKyroXNLLkkdg"/>
</p:tagLst>
</file>

<file path=ppt/tags/tag29.xml><?xml version="1.0" encoding="utf-8"?>
<p:tagLst xmlns:a="http://schemas.openxmlformats.org/drawingml/2006/main" xmlns:r="http://schemas.openxmlformats.org/officeDocument/2006/relationships" xmlns:p="http://schemas.openxmlformats.org/presentationml/2006/main">
  <p:tag name="VCT-RADIUS" val="7"/>
  <p:tag name="THINKCELLSHAPEDONOTDELETE" val="p2t0XuccA00aYPT2_eb0gt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1A9NoucOLkSvNJxz_TWaMw"/>
</p:tagLst>
</file>

<file path=ppt/tags/tag30.xml><?xml version="1.0" encoding="utf-8"?>
<p:tagLst xmlns:a="http://schemas.openxmlformats.org/drawingml/2006/main" xmlns:r="http://schemas.openxmlformats.org/officeDocument/2006/relationships" xmlns:p="http://schemas.openxmlformats.org/presentationml/2006/main">
  <p:tag name="VCT-RADIUS" val="7"/>
  <p:tag name="THINKCELLSHAPEDONOTDELETE" val="pFkcdgjMfuE6HbQQjGZ4ma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269NY1Ow.E6Jf._skqyhG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BUeukWlb30a1Rcj85enptg"/>
</p:tagLst>
</file>

<file path=ppt/tags/tag33.xml><?xml version="1.0" encoding="utf-8"?>
<p:tagLst xmlns:a="http://schemas.openxmlformats.org/drawingml/2006/main" xmlns:r="http://schemas.openxmlformats.org/officeDocument/2006/relationships" xmlns:p="http://schemas.openxmlformats.org/presentationml/2006/main">
  <p:tag name="VCT-RADIUS" val="7"/>
  <p:tag name="THINKCELLSHAPEDONOTDELETE" val="pfZrwJAjvek.3Pqfw2ba_GA"/>
</p:tagLst>
</file>

<file path=ppt/tags/tag34.xml><?xml version="1.0" encoding="utf-8"?>
<p:tagLst xmlns:a="http://schemas.openxmlformats.org/drawingml/2006/main" xmlns:r="http://schemas.openxmlformats.org/officeDocument/2006/relationships" xmlns:p="http://schemas.openxmlformats.org/presentationml/2006/main">
  <p:tag name="VCT-RADIUS" val="7"/>
  <p:tag name="THINKCELLSHAPEDONOTDELETE" val="pmuthZE2p20aAhP_jS2zh7w"/>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U61CS7_Au0GFwdUPld0i8g"/>
</p:tagLst>
</file>

<file path=ppt/tags/tag36.xml><?xml version="1.0" encoding="utf-8"?>
<p:tagLst xmlns:a="http://schemas.openxmlformats.org/drawingml/2006/main" xmlns:r="http://schemas.openxmlformats.org/officeDocument/2006/relationships" xmlns:p="http://schemas.openxmlformats.org/presentationml/2006/main">
  <p:tag name="VCT-RADIUS" val="7"/>
  <p:tag name="THINKCELLSHAPEDONOTDELETE" val="pIQUCidgnGkiezlZXI7PpH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Mrm0ZjOqiEGKY_3WFrRiSQ"/>
</p:tagLst>
</file>

<file path=ppt/tags/tag38.xml><?xml version="1.0" encoding="utf-8"?>
<p:tagLst xmlns:a="http://schemas.openxmlformats.org/drawingml/2006/main" xmlns:r="http://schemas.openxmlformats.org/officeDocument/2006/relationships" xmlns:p="http://schemas.openxmlformats.org/presentationml/2006/main">
  <p:tag name="VCT-RADIUS" val="7"/>
  <p:tag name="THINKCELLSHAPEDONOTDELETE" val="pZW1FrjnrQ0C8i9SQwFn.sg"/>
</p:tagLst>
</file>

<file path=ppt/tags/tag39.xml><?xml version="1.0" encoding="utf-8"?>
<p:tagLst xmlns:a="http://schemas.openxmlformats.org/drawingml/2006/main" xmlns:r="http://schemas.openxmlformats.org/officeDocument/2006/relationships" xmlns:p="http://schemas.openxmlformats.org/presentationml/2006/main">
  <p:tag name="VCT-RADIUS" val="7"/>
  <p:tag name="THINKCELLSHAPEDONOTDELETE" val="pZEOI64y_CEatipYkRPA8fw"/>
</p:tagLst>
</file>

<file path=ppt/tags/tag4.xml><?xml version="1.0" encoding="utf-8"?>
<p:tagLst xmlns:a="http://schemas.openxmlformats.org/drawingml/2006/main" xmlns:r="http://schemas.openxmlformats.org/officeDocument/2006/relationships" xmlns:p="http://schemas.openxmlformats.org/presentationml/2006/main">
  <p:tag name="VCT-RADIUS" val="7"/>
  <p:tag name="THINKCELLSHAPEDONOTDELETE" val="pIqgJheVnW0mwDpWZuUOEQg"/>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C_rVI10V50mZyI0zVXKmyQ"/>
</p:tagLst>
</file>

<file path=ppt/tags/tag41.xml><?xml version="1.0" encoding="utf-8"?>
<p:tagLst xmlns:a="http://schemas.openxmlformats.org/drawingml/2006/main" xmlns:r="http://schemas.openxmlformats.org/officeDocument/2006/relationships" xmlns:p="http://schemas.openxmlformats.org/presentationml/2006/main">
  <p:tag name="VCT-RADIUS" val="7"/>
  <p:tag name="THINKCELLSHAPEDONOTDELETE" val="pLGH9xYXLEkCSmyOUyM3WLQ"/>
</p:tagLst>
</file>

<file path=ppt/tags/tag42.xml><?xml version="1.0" encoding="utf-8"?>
<p:tagLst xmlns:a="http://schemas.openxmlformats.org/drawingml/2006/main" xmlns:r="http://schemas.openxmlformats.org/officeDocument/2006/relationships" xmlns:p="http://schemas.openxmlformats.org/presentationml/2006/main">
  <p:tag name="VCT-RADIUS" val="7"/>
  <p:tag name="THINKCELLSHAPEDONOTDELETE" val="plhw8ZMuY_0GjxBdmnbqfOw"/>
</p:tagLst>
</file>

<file path=ppt/tags/tag43.xml><?xml version="1.0" encoding="utf-8"?>
<p:tagLst xmlns:a="http://schemas.openxmlformats.org/drawingml/2006/main" xmlns:r="http://schemas.openxmlformats.org/officeDocument/2006/relationships" xmlns:p="http://schemas.openxmlformats.org/presentationml/2006/main">
  <p:tag name="VCT-RADIUS" val="7"/>
  <p:tag name="THINKCELLSHAPEDONOTDELETE" val="pTPtryVmzKEOKDwiQpDpp6g"/>
</p:tagLst>
</file>

<file path=ppt/tags/tag5.xml><?xml version="1.0" encoding="utf-8"?>
<p:tagLst xmlns:a="http://schemas.openxmlformats.org/drawingml/2006/main" xmlns:r="http://schemas.openxmlformats.org/officeDocument/2006/relationships" xmlns:p="http://schemas.openxmlformats.org/presentationml/2006/main">
  <p:tag name="VCT-RADIUS" val="7"/>
  <p:tag name="THINKCELLSHAPEDONOTDELETE" val="pLnP6Vuiivkeap73K7K4ADQ"/>
</p:tagLst>
</file>

<file path=ppt/tags/tag6.xml><?xml version="1.0" encoding="utf-8"?>
<p:tagLst xmlns:a="http://schemas.openxmlformats.org/drawingml/2006/main" xmlns:r="http://schemas.openxmlformats.org/officeDocument/2006/relationships" xmlns:p="http://schemas.openxmlformats.org/presentationml/2006/main">
  <p:tag name="VCT-RADIUS" val="7"/>
  <p:tag name="THINKCELLSHAPEDONOTDELETE" val="p9WgBmKJPhkOdxMecu1rEs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dMXs36pGFEyuBN2YaTeXA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S6j7V.VW2UOcOUBTO1_ey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ZdHotiuVxkWqNNuvnZI8FA"/>
</p:tagLst>
</file>

<file path=ppt/theme/theme1.xml><?xml version="1.0" encoding="utf-8"?>
<a:theme xmlns:a="http://schemas.openxmlformats.org/drawingml/2006/main" name="F_Tool_2">
  <a:themeElements>
    <a:clrScheme name="F_Tool_2 1">
      <a:dk1>
        <a:srgbClr val="000000"/>
      </a:dk1>
      <a:lt1>
        <a:srgbClr val="FFFFFF"/>
      </a:lt1>
      <a:dk2>
        <a:srgbClr val="000000"/>
      </a:dk2>
      <a:lt2>
        <a:srgbClr val="A5A5A5"/>
      </a:lt2>
      <a:accent1>
        <a:srgbClr val="F3BBBB"/>
      </a:accent1>
      <a:accent2>
        <a:srgbClr val="AE2222"/>
      </a:accent2>
      <a:accent3>
        <a:srgbClr val="FFFFFF"/>
      </a:accent3>
      <a:accent4>
        <a:srgbClr val="000000"/>
      </a:accent4>
      <a:accent5>
        <a:srgbClr val="F8DADA"/>
      </a:accent5>
      <a:accent6>
        <a:srgbClr val="9D1E1E"/>
      </a:accent6>
      <a:hlink>
        <a:srgbClr val="105D9C"/>
      </a:hlink>
      <a:folHlink>
        <a:srgbClr val="4B4595"/>
      </a:folHlink>
    </a:clrScheme>
    <a:fontScheme name="F_Tool_2">
      <a:majorFont>
        <a:latin typeface="Arial"/>
        <a:ea typeface="MS UI Gothic"/>
        <a:cs typeface="MS UI Gothic"/>
      </a:majorFont>
      <a:minorFont>
        <a:latin typeface="Arial"/>
        <a:ea typeface="MS UI Gothic"/>
        <a:cs typeface="MS UI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Arial" charset="0"/>
          </a:defRPr>
        </a:defPPr>
      </a:lstStyle>
    </a:lnDef>
  </a:objectDefaults>
  <a:extraClrSchemeLst>
    <a:extraClrScheme>
      <a:clrScheme name="F_Tool_2 1">
        <a:dk1>
          <a:srgbClr val="000000"/>
        </a:dk1>
        <a:lt1>
          <a:srgbClr val="FFFFFF"/>
        </a:lt1>
        <a:dk2>
          <a:srgbClr val="000000"/>
        </a:dk2>
        <a:lt2>
          <a:srgbClr val="A5A5A5"/>
        </a:lt2>
        <a:accent1>
          <a:srgbClr val="F3BBBB"/>
        </a:accent1>
        <a:accent2>
          <a:srgbClr val="AE2222"/>
        </a:accent2>
        <a:accent3>
          <a:srgbClr val="FFFFFF"/>
        </a:accent3>
        <a:accent4>
          <a:srgbClr val="000000"/>
        </a:accent4>
        <a:accent5>
          <a:srgbClr val="F8DADA"/>
        </a:accent5>
        <a:accent6>
          <a:srgbClr val="9D1E1E"/>
        </a:accent6>
        <a:hlink>
          <a:srgbClr val="105D9C"/>
        </a:hlink>
        <a:folHlink>
          <a:srgbClr val="4B459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7203</TotalTime>
  <Words>753</Words>
  <Application>Microsoft Office PowerPoint</Application>
  <PresentationFormat>Экран (4:3)</PresentationFormat>
  <Paragraphs>214</Paragraphs>
  <Slides>14</Slides>
  <Notes>13</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14</vt:i4>
      </vt:variant>
    </vt:vector>
  </HeadingPairs>
  <TitlesOfParts>
    <vt:vector size="16" baseType="lpstr">
      <vt:lpstr>F_Tool_2</vt:lpstr>
      <vt:lpstr>think-cell Slide</vt:lpstr>
      <vt:lpstr>Слайд 1</vt:lpstr>
      <vt:lpstr>Развитие автоматизированных систем управления в мире</vt:lpstr>
      <vt:lpstr>Модель зрелости производства Движение вперед к удовлетворенности клиента</vt:lpstr>
      <vt:lpstr>Модель зрелости производства Движение вперед к удовлетворенности клиента</vt:lpstr>
      <vt:lpstr>Модель зрелости производства Движение вперед к удовлетворенности клиента</vt:lpstr>
      <vt:lpstr>Модель зрелости производства Движение вперед к удовлетворенности клиента</vt:lpstr>
      <vt:lpstr>Приоритеты ИТ- задач в России</vt:lpstr>
      <vt:lpstr>Как сократить отставание?</vt:lpstr>
      <vt:lpstr>Экспорт ПО и услуг из России *</vt:lpstr>
      <vt:lpstr>Экспорт ИТ-услуг из стран Центральной  и Восточной Европы, 2010*</vt:lpstr>
      <vt:lpstr>Как сократить отставание?</vt:lpstr>
      <vt:lpstr>Услуги аутсорсинга (GDC) </vt:lpstr>
      <vt:lpstr>Облачные вычисления … </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gulya</dc:creator>
  <cp:lastModifiedBy>Татьяна</cp:lastModifiedBy>
  <cp:revision>14</cp:revision>
  <dcterms:created xsi:type="dcterms:W3CDTF">2011-10-24T11:23:48Z</dcterms:created>
  <dcterms:modified xsi:type="dcterms:W3CDTF">2011-11-07T10:56:43Z</dcterms:modified>
</cp:coreProperties>
</file>